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5"/>
  </p:notesMasterIdLst>
  <p:handoutMasterIdLst>
    <p:handoutMasterId r:id="rId26"/>
  </p:handoutMasterIdLst>
  <p:sldIdLst>
    <p:sldId id="354" r:id="rId5"/>
    <p:sldId id="391" r:id="rId6"/>
    <p:sldId id="414" r:id="rId7"/>
    <p:sldId id="415" r:id="rId8"/>
    <p:sldId id="418" r:id="rId9"/>
    <p:sldId id="419" r:id="rId10"/>
    <p:sldId id="420" r:id="rId11"/>
    <p:sldId id="416" r:id="rId12"/>
    <p:sldId id="421" r:id="rId13"/>
    <p:sldId id="422" r:id="rId14"/>
    <p:sldId id="401" r:id="rId15"/>
    <p:sldId id="423" r:id="rId16"/>
    <p:sldId id="424" r:id="rId17"/>
    <p:sldId id="425" r:id="rId18"/>
    <p:sldId id="417" r:id="rId19"/>
    <p:sldId id="426" r:id="rId20"/>
    <p:sldId id="428" r:id="rId21"/>
    <p:sldId id="429" r:id="rId22"/>
    <p:sldId id="413" r:id="rId23"/>
    <p:sldId id="427" r:id="rId24"/>
  </p:sldIdLst>
  <p:sldSz cx="9601200" cy="12801600" type="A3"/>
  <p:notesSz cx="4438650"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1F4F"/>
    <a:srgbClr val="551E4B"/>
    <a:srgbClr val="F8EAE0"/>
    <a:srgbClr val="F8E2D1"/>
    <a:srgbClr val="F4D2B7"/>
    <a:srgbClr val="6C4AA6"/>
    <a:srgbClr val="EDEEE3"/>
    <a:srgbClr val="812835"/>
    <a:srgbClr val="DF2527"/>
    <a:srgbClr val="152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2436" y="-138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6F1B4B1-BD5C-4A57-A6EA-5E22FA873181}"/>
              </a:ext>
            </a:extLst>
          </p:cNvPr>
          <p:cNvSpPr>
            <a:spLocks noGrp="1"/>
          </p:cNvSpPr>
          <p:nvPr>
            <p:ph type="hdr" sz="quarter"/>
          </p:nvPr>
        </p:nvSpPr>
        <p:spPr>
          <a:xfrm>
            <a:off x="1" y="0"/>
            <a:ext cx="1923899" cy="340264"/>
          </a:xfrm>
          <a:prstGeom prst="rect">
            <a:avLst/>
          </a:prstGeom>
        </p:spPr>
        <p:txBody>
          <a:bodyPr vert="horz" lIns="61402" tIns="30702" rIns="61402" bIns="30702" rtlCol="0"/>
          <a:lstStyle>
            <a:lvl1pPr algn="l">
              <a:defRPr sz="800"/>
            </a:lvl1pPr>
          </a:lstStyle>
          <a:p>
            <a:endParaRPr lang="fr-BE"/>
          </a:p>
        </p:txBody>
      </p:sp>
      <p:sp>
        <p:nvSpPr>
          <p:cNvPr id="3" name="Espace réservé de la date 2">
            <a:extLst>
              <a:ext uri="{FF2B5EF4-FFF2-40B4-BE49-F238E27FC236}">
                <a16:creationId xmlns:a16="http://schemas.microsoft.com/office/drawing/2014/main" id="{BC398577-7CD7-4994-803C-ADDB2BFCC3EA}"/>
              </a:ext>
            </a:extLst>
          </p:cNvPr>
          <p:cNvSpPr>
            <a:spLocks noGrp="1"/>
          </p:cNvSpPr>
          <p:nvPr>
            <p:ph type="dt" sz="quarter" idx="1"/>
          </p:nvPr>
        </p:nvSpPr>
        <p:spPr>
          <a:xfrm>
            <a:off x="2513716" y="0"/>
            <a:ext cx="1923899" cy="340264"/>
          </a:xfrm>
          <a:prstGeom prst="rect">
            <a:avLst/>
          </a:prstGeom>
        </p:spPr>
        <p:txBody>
          <a:bodyPr vert="horz" lIns="61402" tIns="30702" rIns="61402" bIns="30702" rtlCol="0"/>
          <a:lstStyle>
            <a:lvl1pPr algn="r">
              <a:defRPr sz="800"/>
            </a:lvl1pPr>
          </a:lstStyle>
          <a:p>
            <a:fld id="{D44E07E0-72E3-4614-AB39-70AF712B7484}" type="datetimeFigureOut">
              <a:rPr lang="fr-BE" smtClean="0"/>
              <a:t>26-07-24</a:t>
            </a:fld>
            <a:endParaRPr lang="fr-BE"/>
          </a:p>
        </p:txBody>
      </p:sp>
      <p:sp>
        <p:nvSpPr>
          <p:cNvPr id="4" name="Espace réservé du pied de page 3">
            <a:extLst>
              <a:ext uri="{FF2B5EF4-FFF2-40B4-BE49-F238E27FC236}">
                <a16:creationId xmlns:a16="http://schemas.microsoft.com/office/drawing/2014/main" id="{0D6B80E3-7519-4034-9C19-6C6BA6DD8503}"/>
              </a:ext>
            </a:extLst>
          </p:cNvPr>
          <p:cNvSpPr>
            <a:spLocks noGrp="1"/>
          </p:cNvSpPr>
          <p:nvPr>
            <p:ph type="ftr" sz="quarter" idx="2"/>
          </p:nvPr>
        </p:nvSpPr>
        <p:spPr>
          <a:xfrm>
            <a:off x="1" y="6457411"/>
            <a:ext cx="1923899" cy="340264"/>
          </a:xfrm>
          <a:prstGeom prst="rect">
            <a:avLst/>
          </a:prstGeom>
        </p:spPr>
        <p:txBody>
          <a:bodyPr vert="horz" lIns="61402" tIns="30702" rIns="61402" bIns="30702" rtlCol="0" anchor="b"/>
          <a:lstStyle>
            <a:lvl1pPr algn="l">
              <a:defRPr sz="800"/>
            </a:lvl1pPr>
          </a:lstStyle>
          <a:p>
            <a:endParaRPr lang="fr-BE"/>
          </a:p>
        </p:txBody>
      </p:sp>
      <p:sp>
        <p:nvSpPr>
          <p:cNvPr id="5" name="Espace réservé du numéro de diapositive 4">
            <a:extLst>
              <a:ext uri="{FF2B5EF4-FFF2-40B4-BE49-F238E27FC236}">
                <a16:creationId xmlns:a16="http://schemas.microsoft.com/office/drawing/2014/main" id="{5A4DD6E6-601A-4D23-9C56-BB1A89C41C1A}"/>
              </a:ext>
            </a:extLst>
          </p:cNvPr>
          <p:cNvSpPr>
            <a:spLocks noGrp="1"/>
          </p:cNvSpPr>
          <p:nvPr>
            <p:ph type="sldNum" sz="quarter" idx="3"/>
          </p:nvPr>
        </p:nvSpPr>
        <p:spPr>
          <a:xfrm>
            <a:off x="2513716" y="6457411"/>
            <a:ext cx="1923899" cy="340264"/>
          </a:xfrm>
          <a:prstGeom prst="rect">
            <a:avLst/>
          </a:prstGeom>
        </p:spPr>
        <p:txBody>
          <a:bodyPr vert="horz" lIns="61402" tIns="30702" rIns="61402" bIns="30702" rtlCol="0" anchor="b"/>
          <a:lstStyle>
            <a:lvl1pPr algn="r">
              <a:defRPr sz="800"/>
            </a:lvl1pPr>
          </a:lstStyle>
          <a:p>
            <a:fld id="{819123C2-DCEA-470B-96F7-54FB973B3DD0}" type="slidenum">
              <a:rPr lang="fr-BE" smtClean="0"/>
              <a:t>‹N°›</a:t>
            </a:fld>
            <a:endParaRPr lang="fr-BE"/>
          </a:p>
        </p:txBody>
      </p:sp>
    </p:spTree>
    <p:extLst>
      <p:ext uri="{BB962C8B-B14F-4D97-AF65-F5344CB8AC3E}">
        <p14:creationId xmlns:p14="http://schemas.microsoft.com/office/powerpoint/2010/main" val="10619006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1923899" cy="340264"/>
          </a:xfrm>
          <a:prstGeom prst="rect">
            <a:avLst/>
          </a:prstGeom>
        </p:spPr>
        <p:txBody>
          <a:bodyPr vert="horz" lIns="61402" tIns="30702" rIns="61402" bIns="30702" rtlCol="0"/>
          <a:lstStyle>
            <a:lvl1pPr algn="l">
              <a:defRPr sz="800"/>
            </a:lvl1pPr>
          </a:lstStyle>
          <a:p>
            <a:endParaRPr lang="fr-BE"/>
          </a:p>
        </p:txBody>
      </p:sp>
      <p:sp>
        <p:nvSpPr>
          <p:cNvPr id="3" name="Espace réservé de la date 2"/>
          <p:cNvSpPr>
            <a:spLocks noGrp="1"/>
          </p:cNvSpPr>
          <p:nvPr>
            <p:ph type="dt" idx="1"/>
          </p:nvPr>
        </p:nvSpPr>
        <p:spPr>
          <a:xfrm>
            <a:off x="2513716" y="0"/>
            <a:ext cx="1923899" cy="340264"/>
          </a:xfrm>
          <a:prstGeom prst="rect">
            <a:avLst/>
          </a:prstGeom>
        </p:spPr>
        <p:txBody>
          <a:bodyPr vert="horz" lIns="61402" tIns="30702" rIns="61402" bIns="30702" rtlCol="0"/>
          <a:lstStyle>
            <a:lvl1pPr algn="r">
              <a:defRPr sz="800"/>
            </a:lvl1pPr>
          </a:lstStyle>
          <a:p>
            <a:fld id="{0BEAF2CC-B996-4CB4-A6C6-3D4067B9C0B6}" type="datetimeFigureOut">
              <a:rPr lang="fr-BE" smtClean="0"/>
              <a:t>26-07-24</a:t>
            </a:fld>
            <a:endParaRPr lang="fr-BE"/>
          </a:p>
        </p:txBody>
      </p:sp>
      <p:sp>
        <p:nvSpPr>
          <p:cNvPr id="4" name="Espace réservé de l'image des diapositives 3"/>
          <p:cNvSpPr>
            <a:spLocks noGrp="1" noRot="1" noChangeAspect="1"/>
          </p:cNvSpPr>
          <p:nvPr>
            <p:ph type="sldImg" idx="2"/>
          </p:nvPr>
        </p:nvSpPr>
        <p:spPr>
          <a:xfrm>
            <a:off x="1360488" y="850900"/>
            <a:ext cx="1717675" cy="2292350"/>
          </a:xfrm>
          <a:prstGeom prst="rect">
            <a:avLst/>
          </a:prstGeom>
          <a:noFill/>
          <a:ln w="12700">
            <a:solidFill>
              <a:prstClr val="black"/>
            </a:solidFill>
          </a:ln>
        </p:spPr>
        <p:txBody>
          <a:bodyPr vert="horz" lIns="61402" tIns="30702" rIns="61402" bIns="30702" rtlCol="0" anchor="ctr"/>
          <a:lstStyle/>
          <a:p>
            <a:endParaRPr lang="fr-BE"/>
          </a:p>
        </p:txBody>
      </p:sp>
      <p:sp>
        <p:nvSpPr>
          <p:cNvPr id="5" name="Espace réservé des notes 4"/>
          <p:cNvSpPr>
            <a:spLocks noGrp="1"/>
          </p:cNvSpPr>
          <p:nvPr>
            <p:ph type="body" sz="quarter" idx="3"/>
          </p:nvPr>
        </p:nvSpPr>
        <p:spPr>
          <a:xfrm>
            <a:off x="443658" y="3271107"/>
            <a:ext cx="3551335" cy="2676455"/>
          </a:xfrm>
          <a:prstGeom prst="rect">
            <a:avLst/>
          </a:prstGeom>
        </p:spPr>
        <p:txBody>
          <a:bodyPr vert="horz" lIns="61402" tIns="30702" rIns="61402" bIns="3070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1" y="6457411"/>
            <a:ext cx="1923899" cy="340264"/>
          </a:xfrm>
          <a:prstGeom prst="rect">
            <a:avLst/>
          </a:prstGeom>
        </p:spPr>
        <p:txBody>
          <a:bodyPr vert="horz" lIns="61402" tIns="30702" rIns="61402" bIns="30702" rtlCol="0" anchor="b"/>
          <a:lstStyle>
            <a:lvl1pPr algn="l">
              <a:defRPr sz="800"/>
            </a:lvl1pPr>
          </a:lstStyle>
          <a:p>
            <a:endParaRPr lang="fr-BE"/>
          </a:p>
        </p:txBody>
      </p:sp>
      <p:sp>
        <p:nvSpPr>
          <p:cNvPr id="7" name="Espace réservé du numéro de diapositive 6"/>
          <p:cNvSpPr>
            <a:spLocks noGrp="1"/>
          </p:cNvSpPr>
          <p:nvPr>
            <p:ph type="sldNum" sz="quarter" idx="5"/>
          </p:nvPr>
        </p:nvSpPr>
        <p:spPr>
          <a:xfrm>
            <a:off x="2513716" y="6457411"/>
            <a:ext cx="1923899" cy="340264"/>
          </a:xfrm>
          <a:prstGeom prst="rect">
            <a:avLst/>
          </a:prstGeom>
        </p:spPr>
        <p:txBody>
          <a:bodyPr vert="horz" lIns="61402" tIns="30702" rIns="61402" bIns="30702" rtlCol="0" anchor="b"/>
          <a:lstStyle>
            <a:lvl1pPr algn="r">
              <a:defRPr sz="800"/>
            </a:lvl1pPr>
          </a:lstStyle>
          <a:p>
            <a:fld id="{50129BAB-000C-49F4-8807-66FC56197FCF}" type="slidenum">
              <a:rPr lang="fr-BE" smtClean="0"/>
              <a:t>‹N°›</a:t>
            </a:fld>
            <a:endParaRPr lang="fr-BE"/>
          </a:p>
        </p:txBody>
      </p:sp>
    </p:spTree>
    <p:extLst>
      <p:ext uri="{BB962C8B-B14F-4D97-AF65-F5344CB8AC3E}">
        <p14:creationId xmlns:p14="http://schemas.microsoft.com/office/powerpoint/2010/main" val="29098051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78"/>
            <a:ext cx="8161020" cy="4456853"/>
          </a:xfrm>
        </p:spPr>
        <p:txBody>
          <a:bodyPr anchor="b"/>
          <a:lstStyle>
            <a:lvl1pPr algn="ctr">
              <a:defRPr sz="6300"/>
            </a:lvl1pPr>
          </a:lstStyle>
          <a:p>
            <a:r>
              <a:rPr lang="fr-FR"/>
              <a:t>Modifiez le style du titre</a:t>
            </a:r>
            <a:endParaRPr lang="en-US" dirty="0"/>
          </a:p>
        </p:txBody>
      </p:sp>
      <p:sp>
        <p:nvSpPr>
          <p:cNvPr id="3" name="Subtitle 2"/>
          <p:cNvSpPr>
            <a:spLocks noGrp="1"/>
          </p:cNvSpPr>
          <p:nvPr>
            <p:ph type="subTitle" idx="1"/>
          </p:nvPr>
        </p:nvSpPr>
        <p:spPr>
          <a:xfrm>
            <a:off x="1200150" y="6723804"/>
            <a:ext cx="7200900" cy="3090756"/>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2890D82-92B5-486A-91E9-72A69EDDA550}" type="datetimeFigureOut">
              <a:rPr lang="fr-BE" smtClean="0"/>
              <a:t>26-07-24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211988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890D82-92B5-486A-91E9-72A69EDDA550}" type="datetimeFigureOut">
              <a:rPr lang="fr-BE" smtClean="0"/>
              <a:t>26-07-24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33589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681567"/>
            <a:ext cx="2070259" cy="1084876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60083" y="681567"/>
            <a:ext cx="6090761" cy="1084876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890D82-92B5-486A-91E9-72A69EDDA550}" type="datetimeFigureOut">
              <a:rPr lang="fr-BE" smtClean="0"/>
              <a:t>26-07-24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299546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890D82-92B5-486A-91E9-72A69EDDA550}" type="datetimeFigureOut">
              <a:rPr lang="fr-BE" smtClean="0"/>
              <a:t>26-07-24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3112676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4"/>
            <a:ext cx="8281035" cy="5325109"/>
          </a:xfrm>
        </p:spPr>
        <p:txBody>
          <a:bodyPr anchor="b"/>
          <a:lstStyle>
            <a:lvl1pPr>
              <a:defRPr sz="6300"/>
            </a:lvl1pPr>
          </a:lstStyle>
          <a:p>
            <a:r>
              <a:rPr lang="fr-FR"/>
              <a:t>Modifiez le style du titre</a:t>
            </a:r>
            <a:endParaRPr lang="en-US" dirty="0"/>
          </a:p>
        </p:txBody>
      </p:sp>
      <p:sp>
        <p:nvSpPr>
          <p:cNvPr id="3" name="Text Placeholder 2"/>
          <p:cNvSpPr>
            <a:spLocks noGrp="1"/>
          </p:cNvSpPr>
          <p:nvPr>
            <p:ph type="body" idx="1"/>
          </p:nvPr>
        </p:nvSpPr>
        <p:spPr>
          <a:xfrm>
            <a:off x="655082" y="8567000"/>
            <a:ext cx="8281035" cy="2800349"/>
          </a:xfrm>
        </p:spPr>
        <p:txBody>
          <a:bodyPr/>
          <a:lstStyle>
            <a:lvl1pPr marL="0" indent="0">
              <a:buNone/>
              <a:defRPr sz="2520">
                <a:solidFill>
                  <a:schemeClr val="tx1"/>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890D82-92B5-486A-91E9-72A69EDDA550}" type="datetimeFigureOut">
              <a:rPr lang="fr-BE" smtClean="0"/>
              <a:t>26-07-24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405090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60083" y="3407833"/>
            <a:ext cx="4080510" cy="81224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860608" y="3407833"/>
            <a:ext cx="4080510" cy="81224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2890D82-92B5-486A-91E9-72A69EDDA550}" type="datetimeFigureOut">
              <a:rPr lang="fr-BE" smtClean="0"/>
              <a:t>26-07-24</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107946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61333" y="681570"/>
            <a:ext cx="8281035" cy="2474384"/>
          </a:xfrm>
        </p:spPr>
        <p:txBody>
          <a:bodyPr/>
          <a:lstStyle/>
          <a:p>
            <a:r>
              <a:rPr lang="fr-FR"/>
              <a:t>Modifiez le style du titre</a:t>
            </a:r>
            <a:endParaRPr lang="en-US" dirty="0"/>
          </a:p>
        </p:txBody>
      </p:sp>
      <p:sp>
        <p:nvSpPr>
          <p:cNvPr id="3" name="Text Placeholder 2"/>
          <p:cNvSpPr>
            <a:spLocks noGrp="1"/>
          </p:cNvSpPr>
          <p:nvPr>
            <p:ph type="body" idx="1"/>
          </p:nvPr>
        </p:nvSpPr>
        <p:spPr>
          <a:xfrm>
            <a:off x="661334" y="3138171"/>
            <a:ext cx="4061757"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fr-FR"/>
              <a:t>Cliquez pour modifier les styles du texte du masque</a:t>
            </a:r>
          </a:p>
        </p:txBody>
      </p:sp>
      <p:sp>
        <p:nvSpPr>
          <p:cNvPr id="4" name="Content Placeholder 3"/>
          <p:cNvSpPr>
            <a:spLocks noGrp="1"/>
          </p:cNvSpPr>
          <p:nvPr>
            <p:ph sz="half" idx="2"/>
          </p:nvPr>
        </p:nvSpPr>
        <p:spPr>
          <a:xfrm>
            <a:off x="661334" y="4676140"/>
            <a:ext cx="4061757" cy="68778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60608" y="3138171"/>
            <a:ext cx="4081761"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fr-FR"/>
              <a:t>Cliquez pour modifier les styles du texte du masque</a:t>
            </a:r>
          </a:p>
        </p:txBody>
      </p:sp>
      <p:sp>
        <p:nvSpPr>
          <p:cNvPr id="6" name="Content Placeholder 5"/>
          <p:cNvSpPr>
            <a:spLocks noGrp="1"/>
          </p:cNvSpPr>
          <p:nvPr>
            <p:ph sz="quarter" idx="4"/>
          </p:nvPr>
        </p:nvSpPr>
        <p:spPr>
          <a:xfrm>
            <a:off x="4860608" y="4676140"/>
            <a:ext cx="4081761" cy="68778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2890D82-92B5-486A-91E9-72A69EDDA550}" type="datetimeFigureOut">
              <a:rPr lang="fr-BE" smtClean="0"/>
              <a:t>26-07-24</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219250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2890D82-92B5-486A-91E9-72A69EDDA550}" type="datetimeFigureOut">
              <a:rPr lang="fr-BE" smtClean="0"/>
              <a:t>26-07-24</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33793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90D82-92B5-486A-91E9-72A69EDDA550}" type="datetimeFigureOut">
              <a:rPr lang="fr-BE" smtClean="0"/>
              <a:t>26-07-24</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292441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fr-FR"/>
              <a:t>Modifiez le style du titre</a:t>
            </a:r>
            <a:endParaRPr lang="en-US" dirty="0"/>
          </a:p>
        </p:txBody>
      </p:sp>
      <p:sp>
        <p:nvSpPr>
          <p:cNvPr id="3" name="Content Placeholder 2"/>
          <p:cNvSpPr>
            <a:spLocks noGrp="1"/>
          </p:cNvSpPr>
          <p:nvPr>
            <p:ph idx="1"/>
          </p:nvPr>
        </p:nvSpPr>
        <p:spPr>
          <a:xfrm>
            <a:off x="4081760" y="1843196"/>
            <a:ext cx="4860608" cy="90974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890D82-92B5-486A-91E9-72A69EDDA550}" type="datetimeFigureOut">
              <a:rPr lang="fr-BE" smtClean="0"/>
              <a:t>26-07-24</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463170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fr-FR"/>
              <a:t>Modifiez le style du titre</a:t>
            </a:r>
            <a:endParaRPr lang="en-US" dirty="0"/>
          </a:p>
        </p:txBody>
      </p:sp>
      <p:sp>
        <p:nvSpPr>
          <p:cNvPr id="3" name="Picture Placeholder 2"/>
          <p:cNvSpPr>
            <a:spLocks noGrp="1" noChangeAspect="1"/>
          </p:cNvSpPr>
          <p:nvPr>
            <p:ph type="pic" idx="1"/>
          </p:nvPr>
        </p:nvSpPr>
        <p:spPr>
          <a:xfrm>
            <a:off x="4081760" y="1843196"/>
            <a:ext cx="4860608" cy="90974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fr-FR"/>
              <a:t>Cliquez sur l'icône pour ajouter une image</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890D82-92B5-486A-91E9-72A69EDDA550}" type="datetimeFigureOut">
              <a:rPr lang="fr-BE" smtClean="0"/>
              <a:t>26-07-24</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726642CB-84E0-4BA2-8770-47F74446ED04}" type="slidenum">
              <a:rPr lang="fr-BE" smtClean="0"/>
              <a:t>‹N°›</a:t>
            </a:fld>
            <a:endParaRPr lang="fr-BE"/>
          </a:p>
        </p:txBody>
      </p:sp>
    </p:spTree>
    <p:extLst>
      <p:ext uri="{BB962C8B-B14F-4D97-AF65-F5344CB8AC3E}">
        <p14:creationId xmlns:p14="http://schemas.microsoft.com/office/powerpoint/2010/main" val="95734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681570"/>
            <a:ext cx="8281035" cy="2474384"/>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60083" y="3407833"/>
            <a:ext cx="8281035" cy="812249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60083" y="11865189"/>
            <a:ext cx="2160270" cy="681567"/>
          </a:xfrm>
          <a:prstGeom prst="rect">
            <a:avLst/>
          </a:prstGeom>
        </p:spPr>
        <p:txBody>
          <a:bodyPr vert="horz" lIns="91440" tIns="45720" rIns="91440" bIns="45720" rtlCol="0" anchor="ctr"/>
          <a:lstStyle>
            <a:lvl1pPr algn="l">
              <a:defRPr sz="1260">
                <a:solidFill>
                  <a:schemeClr val="tx1">
                    <a:tint val="75000"/>
                  </a:schemeClr>
                </a:solidFill>
              </a:defRPr>
            </a:lvl1pPr>
          </a:lstStyle>
          <a:p>
            <a:fld id="{12890D82-92B5-486A-91E9-72A69EDDA550}" type="datetimeFigureOut">
              <a:rPr lang="fr-BE" smtClean="0"/>
              <a:t>26-07-24</a:t>
            </a:fld>
            <a:endParaRPr lang="fr-BE"/>
          </a:p>
        </p:txBody>
      </p:sp>
      <p:sp>
        <p:nvSpPr>
          <p:cNvPr id="5" name="Footer Placeholder 4"/>
          <p:cNvSpPr>
            <a:spLocks noGrp="1"/>
          </p:cNvSpPr>
          <p:nvPr>
            <p:ph type="ftr" sz="quarter" idx="3"/>
          </p:nvPr>
        </p:nvSpPr>
        <p:spPr>
          <a:xfrm>
            <a:off x="3180398" y="11865189"/>
            <a:ext cx="3240405" cy="6815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780848" y="11865189"/>
            <a:ext cx="2160270" cy="681567"/>
          </a:xfrm>
          <a:prstGeom prst="rect">
            <a:avLst/>
          </a:prstGeom>
        </p:spPr>
        <p:txBody>
          <a:bodyPr vert="horz" lIns="91440" tIns="45720" rIns="91440" bIns="45720" rtlCol="0" anchor="ctr"/>
          <a:lstStyle>
            <a:lvl1pPr algn="r">
              <a:defRPr sz="1260">
                <a:solidFill>
                  <a:schemeClr val="tx1">
                    <a:tint val="75000"/>
                  </a:schemeClr>
                </a:solidFill>
              </a:defRPr>
            </a:lvl1pPr>
          </a:lstStyle>
          <a:p>
            <a:fld id="{726642CB-84E0-4BA2-8770-47F74446ED04}" type="slidenum">
              <a:rPr lang="fr-BE" smtClean="0"/>
              <a:t>‹N°›</a:t>
            </a:fld>
            <a:endParaRPr lang="fr-BE"/>
          </a:p>
        </p:txBody>
      </p:sp>
    </p:spTree>
    <p:extLst>
      <p:ext uri="{BB962C8B-B14F-4D97-AF65-F5344CB8AC3E}">
        <p14:creationId xmlns:p14="http://schemas.microsoft.com/office/powerpoint/2010/main" val="4061075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EE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04C762-7367-6050-DF56-FD5BCE5AC2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722" y="-369381"/>
            <a:ext cx="9902644" cy="17604700"/>
          </a:xfrm>
          <a:prstGeom prst="rect">
            <a:avLst/>
          </a:prstGeom>
        </p:spPr>
      </p:pic>
    </p:spTree>
    <p:extLst>
      <p:ext uri="{BB962C8B-B14F-4D97-AF65-F5344CB8AC3E}">
        <p14:creationId xmlns:p14="http://schemas.microsoft.com/office/powerpoint/2010/main" val="104815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#17 – Super Tuesday</a:t>
            </a:r>
          </a:p>
          <a:p>
            <a:pPr>
              <a:lnSpc>
                <a:spcPct val="150000"/>
              </a:lnSpc>
            </a:pPr>
            <a:r>
              <a:rPr lang="fr-BE" sz="1400" dirty="0">
                <a:solidFill>
                  <a:schemeClr val="bg1"/>
                </a:solidFill>
                <a:latin typeface="Futura LT Pro Book" panose="020B0802020204020204"/>
              </a:rPr>
              <a:t>July 30,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985706"/>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€250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€10,000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25,000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20’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8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30% of the </a:t>
            </a:r>
            <a:r>
              <a:rPr lang="en-US" sz="1100" dirty="0" err="1">
                <a:latin typeface="Futura LT Pro Book" panose="020B0802020204020204"/>
              </a:rPr>
              <a:t>prizepool</a:t>
            </a:r>
            <a:r>
              <a:rPr lang="en-US" sz="1100" dirty="0">
                <a:latin typeface="Futura LT Pro Book" panose="020B0802020204020204"/>
              </a:rPr>
              <a:t> are redistributed as €550 Main Event Ticket</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672598284"/>
              </p:ext>
            </p:extLst>
          </p:nvPr>
        </p:nvGraphicFramePr>
        <p:xfrm>
          <a:off x="448375" y="1771907"/>
          <a:ext cx="4985532" cy="9542968"/>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56479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332525">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19:30</a:t>
                      </a:r>
                    </a:p>
                  </a:txBody>
                  <a:tcPr marL="9525" marR="9525" marT="9525" marB="0" anchor="ctr"/>
                </a:tc>
                <a:extLst>
                  <a:ext uri="{0D108BD9-81ED-4DB2-BD59-A6C34878D82A}">
                    <a16:rowId xmlns:a16="http://schemas.microsoft.com/office/drawing/2014/main" val="4198266851"/>
                  </a:ext>
                </a:extLst>
              </a:tr>
              <a:tr h="332525">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19:50</a:t>
                      </a:r>
                    </a:p>
                  </a:txBody>
                  <a:tcPr marL="9525" marR="9525" marT="9525" marB="0" anchor="ctr"/>
                </a:tc>
                <a:extLst>
                  <a:ext uri="{0D108BD9-81ED-4DB2-BD59-A6C34878D82A}">
                    <a16:rowId xmlns:a16="http://schemas.microsoft.com/office/drawing/2014/main" val="501222703"/>
                  </a:ext>
                </a:extLst>
              </a:tr>
              <a:tr h="332525">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20:10</a:t>
                      </a:r>
                    </a:p>
                  </a:txBody>
                  <a:tcPr marL="9525" marR="9525" marT="9525" marB="0" anchor="ctr"/>
                </a:tc>
                <a:extLst>
                  <a:ext uri="{0D108BD9-81ED-4DB2-BD59-A6C34878D82A}">
                    <a16:rowId xmlns:a16="http://schemas.microsoft.com/office/drawing/2014/main" val="1576943415"/>
                  </a:ext>
                </a:extLst>
              </a:tr>
              <a:tr h="332525">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20:30</a:t>
                      </a:r>
                    </a:p>
                  </a:txBody>
                  <a:tcPr marL="9525" marR="9525" marT="9525" marB="0" anchor="ctr"/>
                </a:tc>
                <a:extLst>
                  <a:ext uri="{0D108BD9-81ED-4DB2-BD59-A6C34878D82A}">
                    <a16:rowId xmlns:a16="http://schemas.microsoft.com/office/drawing/2014/main" val="1212608904"/>
                  </a:ext>
                </a:extLst>
              </a:tr>
              <a:tr h="332525">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20:50</a:t>
                      </a:r>
                    </a:p>
                  </a:txBody>
                  <a:tcPr marL="9525" marR="9525" marT="9525" marB="0" anchor="ctr"/>
                </a:tc>
                <a:extLst>
                  <a:ext uri="{0D108BD9-81ED-4DB2-BD59-A6C34878D82A}">
                    <a16:rowId xmlns:a16="http://schemas.microsoft.com/office/drawing/2014/main" val="1269354116"/>
                  </a:ext>
                </a:extLst>
              </a:tr>
              <a:tr h="332525">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21:10</a:t>
                      </a:r>
                    </a:p>
                  </a:txBody>
                  <a:tcPr marL="9525" marR="9525" marT="9525" marB="0" anchor="ctr"/>
                </a:tc>
                <a:extLst>
                  <a:ext uri="{0D108BD9-81ED-4DB2-BD59-A6C34878D82A}">
                    <a16:rowId xmlns:a16="http://schemas.microsoft.com/office/drawing/2014/main" val="3842575157"/>
                  </a:ext>
                </a:extLst>
              </a:tr>
              <a:tr h="332525">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21:30</a:t>
                      </a:r>
                    </a:p>
                  </a:txBody>
                  <a:tcPr marL="9525" marR="9525" marT="9525" marB="0" anchor="ctr"/>
                </a:tc>
                <a:extLst>
                  <a:ext uri="{0D108BD9-81ED-4DB2-BD59-A6C34878D82A}">
                    <a16:rowId xmlns:a16="http://schemas.microsoft.com/office/drawing/2014/main" val="1758627912"/>
                  </a:ext>
                </a:extLst>
              </a:tr>
              <a:tr h="332525">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21:50</a:t>
                      </a:r>
                    </a:p>
                  </a:txBody>
                  <a:tcPr marL="9525" marR="9525" marT="9525" marB="0" anchor="ctr"/>
                </a:tc>
                <a:extLst>
                  <a:ext uri="{0D108BD9-81ED-4DB2-BD59-A6C34878D82A}">
                    <a16:rowId xmlns:a16="http://schemas.microsoft.com/office/drawing/2014/main" val="2430244576"/>
                  </a:ext>
                </a:extLst>
              </a:tr>
              <a:tr h="33252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22:10</a:t>
                      </a:r>
                    </a:p>
                  </a:txBody>
                  <a:tcPr marL="9525" marR="9525" marT="9525" marB="0" anchor="ctr"/>
                </a:tc>
                <a:extLst>
                  <a:ext uri="{0D108BD9-81ED-4DB2-BD59-A6C34878D82A}">
                    <a16:rowId xmlns:a16="http://schemas.microsoft.com/office/drawing/2014/main" val="1811956367"/>
                  </a:ext>
                </a:extLst>
              </a:tr>
              <a:tr h="332525">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1803817933"/>
                  </a:ext>
                </a:extLst>
              </a:tr>
              <a:tr h="332525">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23:00</a:t>
                      </a:r>
                    </a:p>
                  </a:txBody>
                  <a:tcPr marL="9525" marR="9525" marT="9525" marB="0" anchor="ctr"/>
                </a:tc>
                <a:extLst>
                  <a:ext uri="{0D108BD9-81ED-4DB2-BD59-A6C34878D82A}">
                    <a16:rowId xmlns:a16="http://schemas.microsoft.com/office/drawing/2014/main" val="3509672039"/>
                  </a:ext>
                </a:extLst>
              </a:tr>
              <a:tr h="332525">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23:20</a:t>
                      </a:r>
                    </a:p>
                  </a:txBody>
                  <a:tcPr marL="9525" marR="9525" marT="9525" marB="0" anchor="ctr"/>
                </a:tc>
                <a:extLst>
                  <a:ext uri="{0D108BD9-81ED-4DB2-BD59-A6C34878D82A}">
                    <a16:rowId xmlns:a16="http://schemas.microsoft.com/office/drawing/2014/main" val="4128934311"/>
                  </a:ext>
                </a:extLst>
              </a:tr>
              <a:tr h="332525">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23:40</a:t>
                      </a:r>
                    </a:p>
                  </a:txBody>
                  <a:tcPr marL="9525" marR="9525" marT="9525" marB="0" anchor="ctr"/>
                </a:tc>
                <a:extLst>
                  <a:ext uri="{0D108BD9-81ED-4DB2-BD59-A6C34878D82A}">
                    <a16:rowId xmlns:a16="http://schemas.microsoft.com/office/drawing/2014/main" val="48830347"/>
                  </a:ext>
                </a:extLst>
              </a:tr>
              <a:tr h="332525">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00:00</a:t>
                      </a:r>
                    </a:p>
                  </a:txBody>
                  <a:tcPr marL="9525" marR="9525" marT="9525" marB="0" anchor="ctr"/>
                </a:tc>
                <a:extLst>
                  <a:ext uri="{0D108BD9-81ED-4DB2-BD59-A6C34878D82A}">
                    <a16:rowId xmlns:a16="http://schemas.microsoft.com/office/drawing/2014/main" val="3416522972"/>
                  </a:ext>
                </a:extLst>
              </a:tr>
              <a:tr h="332525">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00:20</a:t>
                      </a:r>
                    </a:p>
                  </a:txBody>
                  <a:tcPr marL="9525" marR="9525" marT="9525" marB="0" anchor="ctr"/>
                </a:tc>
                <a:extLst>
                  <a:ext uri="{0D108BD9-81ED-4DB2-BD59-A6C34878D82A}">
                    <a16:rowId xmlns:a16="http://schemas.microsoft.com/office/drawing/2014/main" val="1316217524"/>
                  </a:ext>
                </a:extLst>
              </a:tr>
              <a:tr h="332525">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00:40</a:t>
                      </a:r>
                    </a:p>
                  </a:txBody>
                  <a:tcPr marL="9525" marR="9525" marT="9525" marB="0" anchor="ctr"/>
                </a:tc>
                <a:extLst>
                  <a:ext uri="{0D108BD9-81ED-4DB2-BD59-A6C34878D82A}">
                    <a16:rowId xmlns:a16="http://schemas.microsoft.com/office/drawing/2014/main" val="594060026"/>
                  </a:ext>
                </a:extLst>
              </a:tr>
              <a:tr h="33252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01:00</a:t>
                      </a:r>
                    </a:p>
                  </a:txBody>
                  <a:tcPr marL="9525" marR="9525" marT="9525" marB="0" anchor="ctr"/>
                </a:tc>
                <a:extLst>
                  <a:ext uri="{0D108BD9-81ED-4DB2-BD59-A6C34878D82A}">
                    <a16:rowId xmlns:a16="http://schemas.microsoft.com/office/drawing/2014/main" val="3252618299"/>
                  </a:ext>
                </a:extLst>
              </a:tr>
              <a:tr h="332525">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01:15</a:t>
                      </a:r>
                    </a:p>
                  </a:txBody>
                  <a:tcPr marL="9525" marR="9525" marT="9525" marB="0" anchor="ctr"/>
                </a:tc>
                <a:extLst>
                  <a:ext uri="{0D108BD9-81ED-4DB2-BD59-A6C34878D82A}">
                    <a16:rowId xmlns:a16="http://schemas.microsoft.com/office/drawing/2014/main" val="676091085"/>
                  </a:ext>
                </a:extLst>
              </a:tr>
              <a:tr h="332525">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01:35</a:t>
                      </a:r>
                    </a:p>
                  </a:txBody>
                  <a:tcPr marL="9525" marR="9525" marT="9525" marB="0" anchor="ctr"/>
                </a:tc>
                <a:extLst>
                  <a:ext uri="{0D108BD9-81ED-4DB2-BD59-A6C34878D82A}">
                    <a16:rowId xmlns:a16="http://schemas.microsoft.com/office/drawing/2014/main" val="927398122"/>
                  </a:ext>
                </a:extLst>
              </a:tr>
              <a:tr h="332525">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01:55</a:t>
                      </a:r>
                    </a:p>
                  </a:txBody>
                  <a:tcPr marL="9525" marR="9525" marT="9525" marB="0" anchor="ctr"/>
                </a:tc>
                <a:extLst>
                  <a:ext uri="{0D108BD9-81ED-4DB2-BD59-A6C34878D82A}">
                    <a16:rowId xmlns:a16="http://schemas.microsoft.com/office/drawing/2014/main" val="2713022667"/>
                  </a:ext>
                </a:extLst>
              </a:tr>
              <a:tr h="332525">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02:15</a:t>
                      </a:r>
                    </a:p>
                  </a:txBody>
                  <a:tcPr marL="9525" marR="9525" marT="9525" marB="0" anchor="ctr"/>
                </a:tc>
                <a:extLst>
                  <a:ext uri="{0D108BD9-81ED-4DB2-BD59-A6C34878D82A}">
                    <a16:rowId xmlns:a16="http://schemas.microsoft.com/office/drawing/2014/main" val="1585072637"/>
                  </a:ext>
                </a:extLst>
              </a:tr>
              <a:tr h="332525">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02:35</a:t>
                      </a:r>
                    </a:p>
                  </a:txBody>
                  <a:tcPr marL="9525" marR="9525" marT="9525" marB="0" anchor="ctr"/>
                </a:tc>
                <a:extLst>
                  <a:ext uri="{0D108BD9-81ED-4DB2-BD59-A6C34878D82A}">
                    <a16:rowId xmlns:a16="http://schemas.microsoft.com/office/drawing/2014/main" val="4063068258"/>
                  </a:ext>
                </a:extLst>
              </a:tr>
              <a:tr h="332525">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02:55</a:t>
                      </a:r>
                    </a:p>
                  </a:txBody>
                  <a:tcPr marL="9525" marR="9525" marT="9525" marB="0" anchor="ctr"/>
                </a:tc>
                <a:extLst>
                  <a:ext uri="{0D108BD9-81ED-4DB2-BD59-A6C34878D82A}">
                    <a16:rowId xmlns:a16="http://schemas.microsoft.com/office/drawing/2014/main" val="1803275270"/>
                  </a:ext>
                </a:extLst>
              </a:tr>
              <a:tr h="33252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03:15</a:t>
                      </a:r>
                    </a:p>
                  </a:txBody>
                  <a:tcPr marL="9525" marR="9525" marT="9525" marB="0" anchor="ctr"/>
                </a:tc>
                <a:extLst>
                  <a:ext uri="{0D108BD9-81ED-4DB2-BD59-A6C34878D82A}">
                    <a16:rowId xmlns:a16="http://schemas.microsoft.com/office/drawing/2014/main" val="2803985261"/>
                  </a:ext>
                </a:extLst>
              </a:tr>
              <a:tr h="332525">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03:30</a:t>
                      </a:r>
                    </a:p>
                  </a:txBody>
                  <a:tcPr marL="9525" marR="9525" marT="9525" marB="0" anchor="ctr"/>
                </a:tc>
                <a:extLst>
                  <a:ext uri="{0D108BD9-81ED-4DB2-BD59-A6C34878D82A}">
                    <a16:rowId xmlns:a16="http://schemas.microsoft.com/office/drawing/2014/main" val="3644401258"/>
                  </a:ext>
                </a:extLst>
              </a:tr>
              <a:tr h="332525">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03:50</a:t>
                      </a:r>
                    </a:p>
                  </a:txBody>
                  <a:tcPr marL="9525" marR="9525" marT="9525" marB="0" anchor="ctr"/>
                </a:tc>
                <a:extLst>
                  <a:ext uri="{0D108BD9-81ED-4DB2-BD59-A6C34878D82A}">
                    <a16:rowId xmlns:a16="http://schemas.microsoft.com/office/drawing/2014/main" val="3579936753"/>
                  </a:ext>
                </a:extLst>
              </a:tr>
              <a:tr h="332525">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04:10</a:t>
                      </a:r>
                    </a:p>
                  </a:txBody>
                  <a:tcPr marL="9525" marR="9525" marT="9525" marB="0" anchor="ctr"/>
                </a:tc>
                <a:extLst>
                  <a:ext uri="{0D108BD9-81ED-4DB2-BD59-A6C34878D82A}">
                    <a16:rowId xmlns:a16="http://schemas.microsoft.com/office/drawing/2014/main" val="1491699157"/>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pic>
        <p:nvPicPr>
          <p:cNvPr id="5" name="Image 4">
            <a:extLst>
              <a:ext uri="{FF2B5EF4-FFF2-40B4-BE49-F238E27FC236}">
                <a16:creationId xmlns:a16="http://schemas.microsoft.com/office/drawing/2014/main" id="{1A95FA6C-139A-705C-CFF2-C301385D90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289" y="5551647"/>
            <a:ext cx="1526612" cy="522312"/>
          </a:xfrm>
          <a:prstGeom prst="rect">
            <a:avLst/>
          </a:prstGeom>
        </p:spPr>
      </p:pic>
    </p:spTree>
    <p:extLst>
      <p:ext uri="{BB962C8B-B14F-4D97-AF65-F5344CB8AC3E}">
        <p14:creationId xmlns:p14="http://schemas.microsoft.com/office/powerpoint/2010/main" val="365776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#19 – Main Event</a:t>
            </a:r>
          </a:p>
          <a:p>
            <a:pPr>
              <a:lnSpc>
                <a:spcPct val="150000"/>
              </a:lnSpc>
            </a:pPr>
            <a:r>
              <a:rPr lang="fr-BE" sz="1400" dirty="0">
                <a:solidFill>
                  <a:schemeClr val="bg1"/>
                </a:solidFill>
                <a:latin typeface="Futura LT Pro Book" panose="020B0802020204020204"/>
              </a:rPr>
              <a:t>July 31 – August 04,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6355586"/>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€550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€500,000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50,000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45 to 60’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9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fr-BE" sz="1100" dirty="0" err="1">
                <a:latin typeface="Futura LT Pro Book" panose="020B0802020204020204"/>
                <a:ea typeface="Times New Roman" panose="02020603050405020304" pitchFamily="18" charset="0"/>
                <a:cs typeface="Times New Roman" panose="02020603050405020304" pitchFamily="18" charset="0"/>
              </a:rPr>
              <a:t>Flights</a:t>
            </a:r>
            <a:r>
              <a:rPr lang="fr-BE" sz="1100" dirty="0">
                <a:effectLst/>
                <a:latin typeface="Futura LT Pro Book" panose="020B0802020204020204"/>
                <a:ea typeface="Times New Roman" panose="02020603050405020304" pitchFamily="18" charset="0"/>
                <a:cs typeface="Times New Roman" panose="02020603050405020304" pitchFamily="18" charset="0"/>
              </a:rPr>
              <a:t> 1C &amp; 1E start at 21:00</a:t>
            </a:r>
            <a:r>
              <a:rPr lang="fr-BE" sz="1100" dirty="0">
                <a:latin typeface="Futura LT Pro Book" panose="020B0802020204020204"/>
                <a:ea typeface="Times New Roman" panose="02020603050405020304" pitchFamily="18" charset="0"/>
                <a:cs typeface="Times New Roman" panose="02020603050405020304" pitchFamily="18" charset="0"/>
              </a:rPr>
              <a:t> &amp; </a:t>
            </a:r>
            <a:r>
              <a:rPr lang="fr-BE" sz="1100" dirty="0" err="1">
                <a:latin typeface="Futura LT Pro Book" panose="020B0802020204020204"/>
                <a:ea typeface="Times New Roman" panose="02020603050405020304" pitchFamily="18" charset="0"/>
                <a:cs typeface="Times New Roman" panose="02020603050405020304" pitchFamily="18" charset="0"/>
              </a:rPr>
              <a:t>levels</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will</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be</a:t>
            </a:r>
            <a:r>
              <a:rPr lang="fr-BE" sz="1100" dirty="0">
                <a:latin typeface="Futura LT Pro Book" panose="020B0802020204020204"/>
                <a:ea typeface="Times New Roman" panose="02020603050405020304" pitchFamily="18" charset="0"/>
                <a:cs typeface="Times New Roman" panose="02020603050405020304" pitchFamily="18" charset="0"/>
              </a:rPr>
              <a:t> 25 min. </a:t>
            </a:r>
            <a:endParaRPr lang="en-US" sz="1100" dirty="0">
              <a:latin typeface="Futura LT Pro Book" panose="020B0802020204020204"/>
            </a:endParaRP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Day 2 start on Saturday 03 August 13:00 and levels will be 50 minutes.</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Final Day start on Sunday 04 August 13:00 and levels will be 60 minutes to start, 40 minutes when 5 players are remaining and 30 minutes at 3 players left.</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Breaks on Day 2, &amp; 3 TBC by Tournament Director discretion.</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err="1">
                <a:latin typeface="Futura LT Pro Book" panose="020B0802020204020204"/>
              </a:rPr>
              <a:t>Prizepool</a:t>
            </a:r>
            <a:r>
              <a:rPr lang="en-US" sz="1100" dirty="0">
                <a:latin typeface="Futura LT Pro Book" panose="020B0802020204020204"/>
              </a:rPr>
              <a:t> included €2,200 “CPS Main Event Ticket” (approx. 2,5%).</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1008727524"/>
              </p:ext>
            </p:extLst>
          </p:nvPr>
        </p:nvGraphicFramePr>
        <p:xfrm>
          <a:off x="448375" y="1771907"/>
          <a:ext cx="4985532" cy="10008966"/>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63241">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72735">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14:00</a:t>
                      </a:r>
                    </a:p>
                  </a:txBody>
                  <a:tcPr marL="9525" marR="9525" marT="9525" marB="0" anchor="ctr"/>
                </a:tc>
                <a:extLst>
                  <a:ext uri="{0D108BD9-81ED-4DB2-BD59-A6C34878D82A}">
                    <a16:rowId xmlns:a16="http://schemas.microsoft.com/office/drawing/2014/main" val="4198266851"/>
                  </a:ext>
                </a:extLst>
              </a:tr>
              <a:tr h="272735">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14:45</a:t>
                      </a:r>
                    </a:p>
                  </a:txBody>
                  <a:tcPr marL="9525" marR="9525" marT="9525" marB="0" anchor="ctr"/>
                </a:tc>
                <a:extLst>
                  <a:ext uri="{0D108BD9-81ED-4DB2-BD59-A6C34878D82A}">
                    <a16:rowId xmlns:a16="http://schemas.microsoft.com/office/drawing/2014/main" val="1576943415"/>
                  </a:ext>
                </a:extLst>
              </a:tr>
              <a:tr h="272735">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15:30</a:t>
                      </a:r>
                    </a:p>
                  </a:txBody>
                  <a:tcPr marL="9525" marR="9525" marT="9525" marB="0" anchor="ctr"/>
                </a:tc>
                <a:extLst>
                  <a:ext uri="{0D108BD9-81ED-4DB2-BD59-A6C34878D82A}">
                    <a16:rowId xmlns:a16="http://schemas.microsoft.com/office/drawing/2014/main" val="1212608904"/>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16:15</a:t>
                      </a:r>
                    </a:p>
                  </a:txBody>
                  <a:tcPr marL="9525" marR="9525" marT="9525" marB="0" anchor="ctr"/>
                </a:tc>
                <a:extLst>
                  <a:ext uri="{0D108BD9-81ED-4DB2-BD59-A6C34878D82A}">
                    <a16:rowId xmlns:a16="http://schemas.microsoft.com/office/drawing/2014/main" val="1269354116"/>
                  </a:ext>
                </a:extLst>
              </a:tr>
              <a:tr h="272735">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16:45</a:t>
                      </a:r>
                    </a:p>
                  </a:txBody>
                  <a:tcPr marL="9525" marR="9525" marT="9525" marB="0" anchor="ctr"/>
                </a:tc>
                <a:extLst>
                  <a:ext uri="{0D108BD9-81ED-4DB2-BD59-A6C34878D82A}">
                    <a16:rowId xmlns:a16="http://schemas.microsoft.com/office/drawing/2014/main" val="3842575157"/>
                  </a:ext>
                </a:extLst>
              </a:tr>
              <a:tr h="272735">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17:30</a:t>
                      </a:r>
                    </a:p>
                  </a:txBody>
                  <a:tcPr marL="9525" marR="9525" marT="9525" marB="0" anchor="ctr"/>
                </a:tc>
                <a:extLst>
                  <a:ext uri="{0D108BD9-81ED-4DB2-BD59-A6C34878D82A}">
                    <a16:rowId xmlns:a16="http://schemas.microsoft.com/office/drawing/2014/main" val="1758627912"/>
                  </a:ext>
                </a:extLst>
              </a:tr>
              <a:tr h="272735">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18:15</a:t>
                      </a:r>
                    </a:p>
                  </a:txBody>
                  <a:tcPr marL="9525" marR="9525" marT="9525" marB="0" anchor="ctr"/>
                </a:tc>
                <a:extLst>
                  <a:ext uri="{0D108BD9-81ED-4DB2-BD59-A6C34878D82A}">
                    <a16:rowId xmlns:a16="http://schemas.microsoft.com/office/drawing/2014/main" val="2430244576"/>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70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19:00</a:t>
                      </a:r>
                    </a:p>
                  </a:txBody>
                  <a:tcPr marL="9525" marR="9525" marT="9525" marB="0" anchor="ctr"/>
                </a:tc>
                <a:extLst>
                  <a:ext uri="{0D108BD9-81ED-4DB2-BD59-A6C34878D82A}">
                    <a16:rowId xmlns:a16="http://schemas.microsoft.com/office/drawing/2014/main" val="1811956367"/>
                  </a:ext>
                </a:extLst>
              </a:tr>
              <a:tr h="272735">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20:10</a:t>
                      </a:r>
                    </a:p>
                  </a:txBody>
                  <a:tcPr marL="9525" marR="9525" marT="9525" marB="0" anchor="ctr"/>
                </a:tc>
                <a:extLst>
                  <a:ext uri="{0D108BD9-81ED-4DB2-BD59-A6C34878D82A}">
                    <a16:rowId xmlns:a16="http://schemas.microsoft.com/office/drawing/2014/main" val="1803817933"/>
                  </a:ext>
                </a:extLst>
              </a:tr>
              <a:tr h="272735">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20:55</a:t>
                      </a:r>
                    </a:p>
                  </a:txBody>
                  <a:tcPr marL="9525" marR="9525" marT="9525" marB="0" anchor="ctr"/>
                </a:tc>
                <a:extLst>
                  <a:ext uri="{0D108BD9-81ED-4DB2-BD59-A6C34878D82A}">
                    <a16:rowId xmlns:a16="http://schemas.microsoft.com/office/drawing/2014/main" val="3509672039"/>
                  </a:ext>
                </a:extLst>
              </a:tr>
              <a:tr h="272735">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21:40</a:t>
                      </a:r>
                    </a:p>
                  </a:txBody>
                  <a:tcPr marL="9525" marR="9525" marT="9525" marB="0" anchor="ctr"/>
                </a:tc>
                <a:extLst>
                  <a:ext uri="{0D108BD9-81ED-4DB2-BD59-A6C34878D82A}">
                    <a16:rowId xmlns:a16="http://schemas.microsoft.com/office/drawing/2014/main" val="4128934311"/>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22:25</a:t>
                      </a:r>
                    </a:p>
                  </a:txBody>
                  <a:tcPr marL="9525" marR="9525" marT="9525" marB="0" anchor="ctr"/>
                </a:tc>
                <a:extLst>
                  <a:ext uri="{0D108BD9-81ED-4DB2-BD59-A6C34878D82A}">
                    <a16:rowId xmlns:a16="http://schemas.microsoft.com/office/drawing/2014/main" val="48830347"/>
                  </a:ext>
                </a:extLst>
              </a:tr>
              <a:tr h="272735">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1885058677"/>
                  </a:ext>
                </a:extLst>
              </a:tr>
              <a:tr h="272735">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23:25</a:t>
                      </a:r>
                    </a:p>
                  </a:txBody>
                  <a:tcPr marL="9525" marR="9525" marT="9525" marB="0" anchor="ctr"/>
                </a:tc>
                <a:extLst>
                  <a:ext uri="{0D108BD9-81ED-4DB2-BD59-A6C34878D82A}">
                    <a16:rowId xmlns:a16="http://schemas.microsoft.com/office/drawing/2014/main" val="1864565073"/>
                  </a:ext>
                </a:extLst>
              </a:tr>
              <a:tr h="272735">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00:10</a:t>
                      </a:r>
                    </a:p>
                  </a:txBody>
                  <a:tcPr marL="9525" marR="9525" marT="9525" marB="0" anchor="ctr"/>
                </a:tc>
                <a:extLst>
                  <a:ext uri="{0D108BD9-81ED-4DB2-BD59-A6C34878D82A}">
                    <a16:rowId xmlns:a16="http://schemas.microsoft.com/office/drawing/2014/main" val="3491599518"/>
                  </a:ext>
                </a:extLst>
              </a:tr>
              <a:tr h="272735">
                <a:tc gridSpan="7">
                  <a:txBody>
                    <a:bodyPr/>
                    <a:lstStyle/>
                    <a:p>
                      <a:pPr algn="ctr" fontAlgn="b"/>
                      <a:r>
                        <a:rPr lang="fr-FR" sz="1100" b="1" u="none" strike="noStrike" dirty="0">
                          <a:solidFill>
                            <a:schemeClr val="bg1"/>
                          </a:solidFill>
                          <a:effectLst/>
                        </a:rPr>
                        <a:t>Day 2</a:t>
                      </a:r>
                      <a:endParaRPr lang="fr-BE" sz="1100" b="1" i="0" u="none" strike="noStrike" dirty="0">
                        <a:solidFill>
                          <a:schemeClr val="bg1"/>
                        </a:solidFill>
                        <a:effectLst/>
                        <a:latin typeface="Calibri" panose="020F0502020204030204" pitchFamily="34" charset="0"/>
                      </a:endParaRPr>
                    </a:p>
                  </a:txBody>
                  <a:tcPr marL="9525" marR="9525" marT="9525" marB="0" anchor="ctr">
                    <a:solidFill>
                      <a:srgbClr val="801F4F"/>
                    </a:solidFill>
                  </a:tcP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0067927"/>
                  </a:ext>
                </a:extLst>
              </a:tr>
              <a:tr h="272735">
                <a:tc>
                  <a:txBody>
                    <a:bodyPr/>
                    <a:lstStyle/>
                    <a:p>
                      <a:pPr algn="ctr" fontAlgn="b"/>
                      <a:r>
                        <a:rPr lang="fr-BE" sz="1100" b="0" i="0" u="none" strike="noStrike" dirty="0">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13:00</a:t>
                      </a:r>
                    </a:p>
                  </a:txBody>
                  <a:tcPr marL="9525" marR="9525" marT="9525" marB="0" anchor="ctr"/>
                </a:tc>
                <a:extLst>
                  <a:ext uri="{0D108BD9-81ED-4DB2-BD59-A6C34878D82A}">
                    <a16:rowId xmlns:a16="http://schemas.microsoft.com/office/drawing/2014/main" val="594060026"/>
                  </a:ext>
                </a:extLst>
              </a:tr>
              <a:tr h="272735">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13:50</a:t>
                      </a:r>
                    </a:p>
                  </a:txBody>
                  <a:tcPr marL="9525" marR="9525" marT="9525" marB="0" anchor="ctr"/>
                </a:tc>
                <a:extLst>
                  <a:ext uri="{0D108BD9-81ED-4DB2-BD59-A6C34878D82A}">
                    <a16:rowId xmlns:a16="http://schemas.microsoft.com/office/drawing/2014/main" val="927398122"/>
                  </a:ext>
                </a:extLst>
              </a:tr>
              <a:tr h="272735">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14:40</a:t>
                      </a:r>
                    </a:p>
                  </a:txBody>
                  <a:tcPr marL="9525" marR="9525" marT="9525" marB="0" anchor="ctr"/>
                </a:tc>
                <a:extLst>
                  <a:ext uri="{0D108BD9-81ED-4DB2-BD59-A6C34878D82A}">
                    <a16:rowId xmlns:a16="http://schemas.microsoft.com/office/drawing/2014/main" val="2713022667"/>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15:30</a:t>
                      </a:r>
                    </a:p>
                  </a:txBody>
                  <a:tcPr marL="9525" marR="9525" marT="9525" marB="0" anchor="ctr"/>
                </a:tc>
                <a:extLst>
                  <a:ext uri="{0D108BD9-81ED-4DB2-BD59-A6C34878D82A}">
                    <a16:rowId xmlns:a16="http://schemas.microsoft.com/office/drawing/2014/main" val="1585072637"/>
                  </a:ext>
                </a:extLst>
              </a:tr>
              <a:tr h="272735">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63068258"/>
                  </a:ext>
                </a:extLst>
              </a:tr>
              <a:tr h="272735">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03275270"/>
                  </a:ext>
                </a:extLst>
              </a:tr>
              <a:tr h="272735">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03985261"/>
                  </a:ext>
                </a:extLst>
              </a:tr>
              <a:tr h="272735">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44401258"/>
                  </a:ext>
                </a:extLst>
              </a:tr>
              <a:tr h="272735">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9936753"/>
                  </a:ext>
                </a:extLst>
              </a:tr>
              <a:tr h="272735">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91699157"/>
                  </a:ext>
                </a:extLst>
              </a:tr>
              <a:tr h="272735">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9087959"/>
                  </a:ext>
                </a:extLst>
              </a:tr>
              <a:tr h="272735">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00354798"/>
                  </a:ext>
                </a:extLst>
              </a:tr>
              <a:tr h="272735">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54920847"/>
                  </a:ext>
                </a:extLst>
              </a:tr>
              <a:tr h="272735">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79557480"/>
                  </a:ext>
                </a:extLst>
              </a:tr>
              <a:tr h="272735">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07543948"/>
                  </a:ext>
                </a:extLst>
              </a:tr>
              <a:tr h="272735">
                <a:tc>
                  <a:txBody>
                    <a:bodyPr/>
                    <a:lstStyle/>
                    <a:p>
                      <a:pPr algn="ctr" fontAlgn="b"/>
                      <a:r>
                        <a:rPr lang="fr-BE" sz="1100" b="0" i="0" u="none" strike="noStrike">
                          <a:solidFill>
                            <a:srgbClr val="000000"/>
                          </a:solidFill>
                          <a:effectLst/>
                          <a:latin typeface="Calibri" panose="020F0502020204030204" pitchFamily="34" charset="0"/>
                        </a:rPr>
                        <a:t>27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88309615"/>
                  </a:ext>
                </a:extLst>
              </a:tr>
              <a:tr h="272735">
                <a:tc>
                  <a:txBody>
                    <a:bodyPr/>
                    <a:lstStyle/>
                    <a:p>
                      <a:pPr algn="ctr" fontAlgn="b"/>
                      <a:r>
                        <a:rPr lang="fr-BE" sz="1100" b="0" i="0" u="none" strike="noStrike">
                          <a:solidFill>
                            <a:srgbClr val="000000"/>
                          </a:solidFill>
                          <a:effectLst/>
                          <a:latin typeface="Calibri" panose="020F0502020204030204" pitchFamily="34" charset="0"/>
                        </a:rPr>
                        <a:t>28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75.000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82044396"/>
                  </a:ext>
                </a:extLst>
              </a:tr>
              <a:tr h="272735">
                <a:tc>
                  <a:txBody>
                    <a:bodyPr/>
                    <a:lstStyle/>
                    <a:p>
                      <a:pPr algn="ctr" fontAlgn="b"/>
                      <a:r>
                        <a:rPr lang="fr-BE" sz="1100" b="0" i="0" u="none" strike="noStrike">
                          <a:solidFill>
                            <a:srgbClr val="000000"/>
                          </a:solidFill>
                          <a:effectLst/>
                          <a:latin typeface="Calibri" panose="020F0502020204030204" pitchFamily="34" charset="0"/>
                        </a:rPr>
                        <a:t>29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200.000</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60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88289210"/>
                  </a:ext>
                </a:extLst>
              </a:tr>
              <a:tr h="272735">
                <a:tc>
                  <a:txBody>
                    <a:bodyPr/>
                    <a:lstStyle/>
                    <a:p>
                      <a:pPr algn="ctr" fontAlgn="b"/>
                      <a:r>
                        <a:rPr lang="fr-BE" sz="1100" b="0" i="0" u="none" strike="noStrike">
                          <a:solidFill>
                            <a:srgbClr val="000000"/>
                          </a:solidFill>
                          <a:effectLst/>
                          <a:latin typeface="Calibri" panose="020F0502020204030204" pitchFamily="34" charset="0"/>
                        </a:rPr>
                        <a:t>30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42188997"/>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4202494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#21 – </a:t>
            </a:r>
            <a:r>
              <a:rPr lang="fr-BE" sz="2800" b="1" dirty="0" err="1">
                <a:solidFill>
                  <a:schemeClr val="bg1"/>
                </a:solidFill>
                <a:latin typeface="Futura LT Pro Book" panose="020B0502020204020303" pitchFamily="34" charset="0"/>
              </a:rPr>
              <a:t>Crazy</a:t>
            </a:r>
            <a:r>
              <a:rPr lang="fr-BE" sz="2800" b="1" dirty="0">
                <a:solidFill>
                  <a:schemeClr val="bg1"/>
                </a:solidFill>
                <a:latin typeface="Futura LT Pro Book" panose="020B0502020204020303" pitchFamily="34" charset="0"/>
              </a:rPr>
              <a:t> </a:t>
            </a:r>
            <a:r>
              <a:rPr lang="fr-BE" sz="2800" b="1" dirty="0" err="1">
                <a:solidFill>
                  <a:schemeClr val="bg1"/>
                </a:solidFill>
                <a:latin typeface="Futura LT Pro Book" panose="020B0502020204020303" pitchFamily="34" charset="0"/>
              </a:rPr>
              <a:t>Pineapple</a:t>
            </a:r>
            <a:endParaRPr lang="fr-BE" sz="2800" b="1" dirty="0">
              <a:solidFill>
                <a:schemeClr val="bg1"/>
              </a:solidFill>
              <a:latin typeface="Futura LT Pro Book" panose="020B0502020204020303" pitchFamily="34" charset="0"/>
            </a:endParaRPr>
          </a:p>
          <a:p>
            <a:pPr>
              <a:lnSpc>
                <a:spcPct val="150000"/>
              </a:lnSpc>
            </a:pPr>
            <a:r>
              <a:rPr lang="fr-BE" sz="1400" dirty="0">
                <a:solidFill>
                  <a:schemeClr val="bg1"/>
                </a:solidFill>
                <a:latin typeface="Futura LT Pro Book" panose="020B0802020204020204"/>
              </a:rPr>
              <a:t>July 31,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477875"/>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€110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€2,500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20,000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20’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7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2746259374"/>
              </p:ext>
            </p:extLst>
          </p:nvPr>
        </p:nvGraphicFramePr>
        <p:xfrm>
          <a:off x="448375" y="1771907"/>
          <a:ext cx="4985532" cy="9542977"/>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607102">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357435">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4198266851"/>
                  </a:ext>
                </a:extLst>
              </a:tr>
              <a:tr h="357435">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20:20</a:t>
                      </a:r>
                    </a:p>
                  </a:txBody>
                  <a:tcPr marL="9525" marR="9525" marT="9525" marB="0" anchor="ctr"/>
                </a:tc>
                <a:extLst>
                  <a:ext uri="{0D108BD9-81ED-4DB2-BD59-A6C34878D82A}">
                    <a16:rowId xmlns:a16="http://schemas.microsoft.com/office/drawing/2014/main" val="501222703"/>
                  </a:ext>
                </a:extLst>
              </a:tr>
              <a:tr h="357435">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20:40</a:t>
                      </a:r>
                    </a:p>
                  </a:txBody>
                  <a:tcPr marL="9525" marR="9525" marT="9525" marB="0" anchor="ctr"/>
                </a:tc>
                <a:extLst>
                  <a:ext uri="{0D108BD9-81ED-4DB2-BD59-A6C34878D82A}">
                    <a16:rowId xmlns:a16="http://schemas.microsoft.com/office/drawing/2014/main" val="1576943415"/>
                  </a:ext>
                </a:extLst>
              </a:tr>
              <a:tr h="357435">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21:00</a:t>
                      </a:r>
                    </a:p>
                  </a:txBody>
                  <a:tcPr marL="9525" marR="9525" marT="9525" marB="0" anchor="ctr"/>
                </a:tc>
                <a:extLst>
                  <a:ext uri="{0D108BD9-81ED-4DB2-BD59-A6C34878D82A}">
                    <a16:rowId xmlns:a16="http://schemas.microsoft.com/office/drawing/2014/main" val="1212608904"/>
                  </a:ext>
                </a:extLst>
              </a:tr>
              <a:tr h="357435">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21:20</a:t>
                      </a:r>
                    </a:p>
                  </a:txBody>
                  <a:tcPr marL="9525" marR="9525" marT="9525" marB="0" anchor="ctr"/>
                </a:tc>
                <a:extLst>
                  <a:ext uri="{0D108BD9-81ED-4DB2-BD59-A6C34878D82A}">
                    <a16:rowId xmlns:a16="http://schemas.microsoft.com/office/drawing/2014/main" val="1269354116"/>
                  </a:ext>
                </a:extLst>
              </a:tr>
              <a:tr h="357435">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21:40</a:t>
                      </a:r>
                    </a:p>
                  </a:txBody>
                  <a:tcPr marL="9525" marR="9525" marT="9525" marB="0" anchor="ctr"/>
                </a:tc>
                <a:extLst>
                  <a:ext uri="{0D108BD9-81ED-4DB2-BD59-A6C34878D82A}">
                    <a16:rowId xmlns:a16="http://schemas.microsoft.com/office/drawing/2014/main" val="3842575157"/>
                  </a:ext>
                </a:extLst>
              </a:tr>
              <a:tr h="357435">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22:00</a:t>
                      </a:r>
                    </a:p>
                  </a:txBody>
                  <a:tcPr marL="9525" marR="9525" marT="9525" marB="0" anchor="ctr"/>
                </a:tc>
                <a:extLst>
                  <a:ext uri="{0D108BD9-81ED-4DB2-BD59-A6C34878D82A}">
                    <a16:rowId xmlns:a16="http://schemas.microsoft.com/office/drawing/2014/main" val="1758627912"/>
                  </a:ext>
                </a:extLst>
              </a:tr>
              <a:tr h="3574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22:20</a:t>
                      </a:r>
                    </a:p>
                  </a:txBody>
                  <a:tcPr marL="9525" marR="9525" marT="9525" marB="0" anchor="ctr"/>
                </a:tc>
                <a:extLst>
                  <a:ext uri="{0D108BD9-81ED-4DB2-BD59-A6C34878D82A}">
                    <a16:rowId xmlns:a16="http://schemas.microsoft.com/office/drawing/2014/main" val="2430244576"/>
                  </a:ext>
                </a:extLst>
              </a:tr>
              <a:tr h="357435">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1811956367"/>
                  </a:ext>
                </a:extLst>
              </a:tr>
              <a:tr h="357435">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23:00</a:t>
                      </a:r>
                    </a:p>
                  </a:txBody>
                  <a:tcPr marL="9525" marR="9525" marT="9525" marB="0" anchor="ctr"/>
                </a:tc>
                <a:extLst>
                  <a:ext uri="{0D108BD9-81ED-4DB2-BD59-A6C34878D82A}">
                    <a16:rowId xmlns:a16="http://schemas.microsoft.com/office/drawing/2014/main" val="1803817933"/>
                  </a:ext>
                </a:extLst>
              </a:tr>
              <a:tr h="357435">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23:20</a:t>
                      </a:r>
                    </a:p>
                  </a:txBody>
                  <a:tcPr marL="9525" marR="9525" marT="9525" marB="0" anchor="ctr"/>
                </a:tc>
                <a:extLst>
                  <a:ext uri="{0D108BD9-81ED-4DB2-BD59-A6C34878D82A}">
                    <a16:rowId xmlns:a16="http://schemas.microsoft.com/office/drawing/2014/main" val="3509672039"/>
                  </a:ext>
                </a:extLst>
              </a:tr>
              <a:tr h="357435">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23:40</a:t>
                      </a:r>
                    </a:p>
                  </a:txBody>
                  <a:tcPr marL="9525" marR="9525" marT="9525" marB="0" anchor="ctr"/>
                </a:tc>
                <a:extLst>
                  <a:ext uri="{0D108BD9-81ED-4DB2-BD59-A6C34878D82A}">
                    <a16:rowId xmlns:a16="http://schemas.microsoft.com/office/drawing/2014/main" val="4128934311"/>
                  </a:ext>
                </a:extLst>
              </a:tr>
              <a:tr h="357435">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00:00</a:t>
                      </a:r>
                    </a:p>
                  </a:txBody>
                  <a:tcPr marL="9525" marR="9525" marT="9525" marB="0" anchor="ctr"/>
                </a:tc>
                <a:extLst>
                  <a:ext uri="{0D108BD9-81ED-4DB2-BD59-A6C34878D82A}">
                    <a16:rowId xmlns:a16="http://schemas.microsoft.com/office/drawing/2014/main" val="48830347"/>
                  </a:ext>
                </a:extLst>
              </a:tr>
              <a:tr h="357435">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00:20</a:t>
                      </a:r>
                    </a:p>
                  </a:txBody>
                  <a:tcPr marL="9525" marR="9525" marT="9525" marB="0" anchor="ctr"/>
                </a:tc>
                <a:extLst>
                  <a:ext uri="{0D108BD9-81ED-4DB2-BD59-A6C34878D82A}">
                    <a16:rowId xmlns:a16="http://schemas.microsoft.com/office/drawing/2014/main" val="3416522972"/>
                  </a:ext>
                </a:extLst>
              </a:tr>
              <a:tr h="3574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00:40</a:t>
                      </a:r>
                    </a:p>
                  </a:txBody>
                  <a:tcPr marL="9525" marR="9525" marT="9525" marB="0" anchor="ctr"/>
                </a:tc>
                <a:extLst>
                  <a:ext uri="{0D108BD9-81ED-4DB2-BD59-A6C34878D82A}">
                    <a16:rowId xmlns:a16="http://schemas.microsoft.com/office/drawing/2014/main" val="1316217524"/>
                  </a:ext>
                </a:extLst>
              </a:tr>
              <a:tr h="357435">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01:25</a:t>
                      </a:r>
                    </a:p>
                  </a:txBody>
                  <a:tcPr marL="9525" marR="9525" marT="9525" marB="0" anchor="ctr"/>
                </a:tc>
                <a:extLst>
                  <a:ext uri="{0D108BD9-81ED-4DB2-BD59-A6C34878D82A}">
                    <a16:rowId xmlns:a16="http://schemas.microsoft.com/office/drawing/2014/main" val="594060026"/>
                  </a:ext>
                </a:extLst>
              </a:tr>
              <a:tr h="357435">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01:45</a:t>
                      </a:r>
                    </a:p>
                  </a:txBody>
                  <a:tcPr marL="9525" marR="9525" marT="9525" marB="0" anchor="ctr"/>
                </a:tc>
                <a:extLst>
                  <a:ext uri="{0D108BD9-81ED-4DB2-BD59-A6C34878D82A}">
                    <a16:rowId xmlns:a16="http://schemas.microsoft.com/office/drawing/2014/main" val="3252618299"/>
                  </a:ext>
                </a:extLst>
              </a:tr>
              <a:tr h="357435">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02:05</a:t>
                      </a:r>
                    </a:p>
                  </a:txBody>
                  <a:tcPr marL="9525" marR="9525" marT="9525" marB="0" anchor="ctr"/>
                </a:tc>
                <a:extLst>
                  <a:ext uri="{0D108BD9-81ED-4DB2-BD59-A6C34878D82A}">
                    <a16:rowId xmlns:a16="http://schemas.microsoft.com/office/drawing/2014/main" val="676091085"/>
                  </a:ext>
                </a:extLst>
              </a:tr>
              <a:tr h="357435">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02:25</a:t>
                      </a:r>
                    </a:p>
                  </a:txBody>
                  <a:tcPr marL="9525" marR="9525" marT="9525" marB="0" anchor="ctr"/>
                </a:tc>
                <a:extLst>
                  <a:ext uri="{0D108BD9-81ED-4DB2-BD59-A6C34878D82A}">
                    <a16:rowId xmlns:a16="http://schemas.microsoft.com/office/drawing/2014/main" val="927398122"/>
                  </a:ext>
                </a:extLst>
              </a:tr>
              <a:tr h="357435">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02:45</a:t>
                      </a:r>
                    </a:p>
                  </a:txBody>
                  <a:tcPr marL="9525" marR="9525" marT="9525" marB="0" anchor="ctr"/>
                </a:tc>
                <a:extLst>
                  <a:ext uri="{0D108BD9-81ED-4DB2-BD59-A6C34878D82A}">
                    <a16:rowId xmlns:a16="http://schemas.microsoft.com/office/drawing/2014/main" val="2713022667"/>
                  </a:ext>
                </a:extLst>
              </a:tr>
              <a:tr h="357435">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03:05</a:t>
                      </a:r>
                    </a:p>
                  </a:txBody>
                  <a:tcPr marL="9525" marR="9525" marT="9525" marB="0" anchor="ctr"/>
                </a:tc>
                <a:extLst>
                  <a:ext uri="{0D108BD9-81ED-4DB2-BD59-A6C34878D82A}">
                    <a16:rowId xmlns:a16="http://schemas.microsoft.com/office/drawing/2014/main" val="1585072637"/>
                  </a:ext>
                </a:extLst>
              </a:tr>
              <a:tr h="3574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03:25</a:t>
                      </a:r>
                    </a:p>
                  </a:txBody>
                  <a:tcPr marL="9525" marR="9525" marT="9525" marB="0" anchor="ctr"/>
                </a:tc>
                <a:extLst>
                  <a:ext uri="{0D108BD9-81ED-4DB2-BD59-A6C34878D82A}">
                    <a16:rowId xmlns:a16="http://schemas.microsoft.com/office/drawing/2014/main" val="4063068258"/>
                  </a:ext>
                </a:extLst>
              </a:tr>
              <a:tr h="357435">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03:40</a:t>
                      </a:r>
                    </a:p>
                  </a:txBody>
                  <a:tcPr marL="9525" marR="9525" marT="9525" marB="0" anchor="ctr"/>
                </a:tc>
                <a:extLst>
                  <a:ext uri="{0D108BD9-81ED-4DB2-BD59-A6C34878D82A}">
                    <a16:rowId xmlns:a16="http://schemas.microsoft.com/office/drawing/2014/main" val="1803275270"/>
                  </a:ext>
                </a:extLst>
              </a:tr>
              <a:tr h="357435">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04:00</a:t>
                      </a:r>
                    </a:p>
                  </a:txBody>
                  <a:tcPr marL="9525" marR="9525" marT="9525" marB="0" anchor="ctr"/>
                </a:tc>
                <a:extLst>
                  <a:ext uri="{0D108BD9-81ED-4DB2-BD59-A6C34878D82A}">
                    <a16:rowId xmlns:a16="http://schemas.microsoft.com/office/drawing/2014/main" val="2803985261"/>
                  </a:ext>
                </a:extLst>
              </a:tr>
              <a:tr h="357435">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04:20</a:t>
                      </a:r>
                    </a:p>
                  </a:txBody>
                  <a:tcPr marL="9525" marR="9525" marT="9525" marB="0" anchor="ctr"/>
                </a:tc>
                <a:extLst>
                  <a:ext uri="{0D108BD9-81ED-4DB2-BD59-A6C34878D82A}">
                    <a16:rowId xmlns:a16="http://schemas.microsoft.com/office/drawing/2014/main" val="3644401258"/>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1569453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#24 – Circus Knockout</a:t>
            </a:r>
          </a:p>
          <a:p>
            <a:pPr>
              <a:lnSpc>
                <a:spcPct val="150000"/>
              </a:lnSpc>
            </a:pPr>
            <a:r>
              <a:rPr lang="fr-BE" sz="1400" dirty="0">
                <a:solidFill>
                  <a:schemeClr val="bg1"/>
                </a:solidFill>
                <a:latin typeface="Futura LT Pro Book" panose="020B0802020204020204"/>
              </a:rPr>
              <a:t>August 01,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647152"/>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€250</a:t>
            </a:r>
          </a:p>
          <a:p>
            <a:pPr marL="171450" indent="-171450">
              <a:buFont typeface="Arial" panose="020B0604020202020204" pitchFamily="34" charset="0"/>
              <a:buChar char="•"/>
            </a:pPr>
            <a:r>
              <a:rPr lang="fr-BE" sz="1100" b="1" dirty="0">
                <a:latin typeface="Futura LT Pro Book" panose="020B0802020204020204"/>
              </a:rPr>
              <a:t>Progressive Knockout: €100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€8,000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30,000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15’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10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3230313063"/>
              </p:ext>
            </p:extLst>
          </p:nvPr>
        </p:nvGraphicFramePr>
        <p:xfrm>
          <a:off x="448375" y="1771907"/>
          <a:ext cx="4985532" cy="9910758"/>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8513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85625">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extLst>
                  <a:ext uri="{0D108BD9-81ED-4DB2-BD59-A6C34878D82A}">
                    <a16:rowId xmlns:a16="http://schemas.microsoft.com/office/drawing/2014/main" val="4198266851"/>
                  </a:ext>
                </a:extLst>
              </a:tr>
              <a:tr h="285625">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15:15</a:t>
                      </a:r>
                    </a:p>
                  </a:txBody>
                  <a:tcPr marL="9525" marR="9525" marT="9525" marB="0" anchor="ctr"/>
                </a:tc>
                <a:extLst>
                  <a:ext uri="{0D108BD9-81ED-4DB2-BD59-A6C34878D82A}">
                    <a16:rowId xmlns:a16="http://schemas.microsoft.com/office/drawing/2014/main" val="621411860"/>
                  </a:ext>
                </a:extLst>
              </a:tr>
              <a:tr h="285625">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15:30</a:t>
                      </a:r>
                    </a:p>
                  </a:txBody>
                  <a:tcPr marL="9525" marR="9525" marT="9525" marB="0" anchor="ctr"/>
                </a:tc>
                <a:extLst>
                  <a:ext uri="{0D108BD9-81ED-4DB2-BD59-A6C34878D82A}">
                    <a16:rowId xmlns:a16="http://schemas.microsoft.com/office/drawing/2014/main" val="2536624292"/>
                  </a:ext>
                </a:extLst>
              </a:tr>
              <a:tr h="285625">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15:45</a:t>
                      </a:r>
                    </a:p>
                  </a:txBody>
                  <a:tcPr marL="9525" marR="9525" marT="9525" marB="0" anchor="ctr"/>
                </a:tc>
                <a:extLst>
                  <a:ext uri="{0D108BD9-81ED-4DB2-BD59-A6C34878D82A}">
                    <a16:rowId xmlns:a16="http://schemas.microsoft.com/office/drawing/2014/main" val="2522613642"/>
                  </a:ext>
                </a:extLst>
              </a:tr>
              <a:tr h="285625">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extLst>
                  <a:ext uri="{0D108BD9-81ED-4DB2-BD59-A6C34878D82A}">
                    <a16:rowId xmlns:a16="http://schemas.microsoft.com/office/drawing/2014/main" val="2889908768"/>
                  </a:ext>
                </a:extLst>
              </a:tr>
              <a:tr h="285625">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16:15</a:t>
                      </a:r>
                    </a:p>
                  </a:txBody>
                  <a:tcPr marL="9525" marR="9525" marT="9525" marB="0" anchor="ctr"/>
                </a:tc>
                <a:extLst>
                  <a:ext uri="{0D108BD9-81ED-4DB2-BD59-A6C34878D82A}">
                    <a16:rowId xmlns:a16="http://schemas.microsoft.com/office/drawing/2014/main" val="3550241195"/>
                  </a:ext>
                </a:extLst>
              </a:tr>
              <a:tr h="285625">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16:30</a:t>
                      </a:r>
                    </a:p>
                  </a:txBody>
                  <a:tcPr marL="9525" marR="9525" marT="9525" marB="0" anchor="ctr"/>
                </a:tc>
                <a:extLst>
                  <a:ext uri="{0D108BD9-81ED-4DB2-BD59-A6C34878D82A}">
                    <a16:rowId xmlns:a16="http://schemas.microsoft.com/office/drawing/2014/main" val="473504255"/>
                  </a:ext>
                </a:extLst>
              </a:tr>
              <a:tr h="285625">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16:45</a:t>
                      </a:r>
                    </a:p>
                  </a:txBody>
                  <a:tcPr marL="9525" marR="9525" marT="9525" marB="0" anchor="ctr"/>
                </a:tc>
                <a:extLst>
                  <a:ext uri="{0D108BD9-81ED-4DB2-BD59-A6C34878D82A}">
                    <a16:rowId xmlns:a16="http://schemas.microsoft.com/office/drawing/2014/main" val="501222703"/>
                  </a:ext>
                </a:extLst>
              </a:tr>
              <a:tr h="285625">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576943415"/>
                  </a:ext>
                </a:extLst>
              </a:tr>
              <a:tr h="285625">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17:15</a:t>
                      </a:r>
                    </a:p>
                  </a:txBody>
                  <a:tcPr marL="9525" marR="9525" marT="9525" marB="0" anchor="ctr"/>
                </a:tc>
                <a:extLst>
                  <a:ext uri="{0D108BD9-81ED-4DB2-BD59-A6C34878D82A}">
                    <a16:rowId xmlns:a16="http://schemas.microsoft.com/office/drawing/2014/main" val="1212608904"/>
                  </a:ext>
                </a:extLst>
              </a:tr>
              <a:tr h="28562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17:30</a:t>
                      </a:r>
                    </a:p>
                  </a:txBody>
                  <a:tcPr marL="9525" marR="9525" marT="9525" marB="0" anchor="ctr"/>
                </a:tc>
                <a:extLst>
                  <a:ext uri="{0D108BD9-81ED-4DB2-BD59-A6C34878D82A}">
                    <a16:rowId xmlns:a16="http://schemas.microsoft.com/office/drawing/2014/main" val="1269354116"/>
                  </a:ext>
                </a:extLst>
              </a:tr>
              <a:tr h="285625">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17:55</a:t>
                      </a:r>
                    </a:p>
                  </a:txBody>
                  <a:tcPr marL="9525" marR="9525" marT="9525" marB="0" anchor="ctr"/>
                </a:tc>
                <a:extLst>
                  <a:ext uri="{0D108BD9-81ED-4DB2-BD59-A6C34878D82A}">
                    <a16:rowId xmlns:a16="http://schemas.microsoft.com/office/drawing/2014/main" val="3842575157"/>
                  </a:ext>
                </a:extLst>
              </a:tr>
              <a:tr h="285625">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18:10</a:t>
                      </a:r>
                    </a:p>
                  </a:txBody>
                  <a:tcPr marL="9525" marR="9525" marT="9525" marB="0" anchor="ctr"/>
                </a:tc>
                <a:extLst>
                  <a:ext uri="{0D108BD9-81ED-4DB2-BD59-A6C34878D82A}">
                    <a16:rowId xmlns:a16="http://schemas.microsoft.com/office/drawing/2014/main" val="1758627912"/>
                  </a:ext>
                </a:extLst>
              </a:tr>
              <a:tr h="285625">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18:25</a:t>
                      </a:r>
                    </a:p>
                  </a:txBody>
                  <a:tcPr marL="9525" marR="9525" marT="9525" marB="0" anchor="ctr"/>
                </a:tc>
                <a:extLst>
                  <a:ext uri="{0D108BD9-81ED-4DB2-BD59-A6C34878D82A}">
                    <a16:rowId xmlns:a16="http://schemas.microsoft.com/office/drawing/2014/main" val="2430244576"/>
                  </a:ext>
                </a:extLst>
              </a:tr>
              <a:tr h="285625">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18:40</a:t>
                      </a:r>
                    </a:p>
                  </a:txBody>
                  <a:tcPr marL="9525" marR="9525" marT="9525" marB="0" anchor="ctr"/>
                </a:tc>
                <a:extLst>
                  <a:ext uri="{0D108BD9-81ED-4DB2-BD59-A6C34878D82A}">
                    <a16:rowId xmlns:a16="http://schemas.microsoft.com/office/drawing/2014/main" val="1811956367"/>
                  </a:ext>
                </a:extLst>
              </a:tr>
              <a:tr h="285625">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18:55</a:t>
                      </a:r>
                    </a:p>
                  </a:txBody>
                  <a:tcPr marL="9525" marR="9525" marT="9525" marB="0" anchor="ctr"/>
                </a:tc>
                <a:extLst>
                  <a:ext uri="{0D108BD9-81ED-4DB2-BD59-A6C34878D82A}">
                    <a16:rowId xmlns:a16="http://schemas.microsoft.com/office/drawing/2014/main" val="1803817933"/>
                  </a:ext>
                </a:extLst>
              </a:tr>
              <a:tr h="285625">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19:10</a:t>
                      </a:r>
                    </a:p>
                  </a:txBody>
                  <a:tcPr marL="9525" marR="9525" marT="9525" marB="0" anchor="ctr"/>
                </a:tc>
                <a:extLst>
                  <a:ext uri="{0D108BD9-81ED-4DB2-BD59-A6C34878D82A}">
                    <a16:rowId xmlns:a16="http://schemas.microsoft.com/office/drawing/2014/main" val="3509672039"/>
                  </a:ext>
                </a:extLst>
              </a:tr>
              <a:tr h="285625">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19:25</a:t>
                      </a:r>
                    </a:p>
                  </a:txBody>
                  <a:tcPr marL="9525" marR="9525" marT="9525" marB="0" anchor="ctr"/>
                </a:tc>
                <a:extLst>
                  <a:ext uri="{0D108BD9-81ED-4DB2-BD59-A6C34878D82A}">
                    <a16:rowId xmlns:a16="http://schemas.microsoft.com/office/drawing/2014/main" val="4128934311"/>
                  </a:ext>
                </a:extLst>
              </a:tr>
              <a:tr h="285625">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19:40</a:t>
                      </a:r>
                    </a:p>
                  </a:txBody>
                  <a:tcPr marL="9525" marR="9525" marT="9525" marB="0" anchor="ctr"/>
                </a:tc>
                <a:extLst>
                  <a:ext uri="{0D108BD9-81ED-4DB2-BD59-A6C34878D82A}">
                    <a16:rowId xmlns:a16="http://schemas.microsoft.com/office/drawing/2014/main" val="48830347"/>
                  </a:ext>
                </a:extLst>
              </a:tr>
              <a:tr h="28562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19:55</a:t>
                      </a:r>
                    </a:p>
                  </a:txBody>
                  <a:tcPr marL="9525" marR="9525" marT="9525" marB="0" anchor="ctr"/>
                </a:tc>
                <a:extLst>
                  <a:ext uri="{0D108BD9-81ED-4DB2-BD59-A6C34878D82A}">
                    <a16:rowId xmlns:a16="http://schemas.microsoft.com/office/drawing/2014/main" val="3416522972"/>
                  </a:ext>
                </a:extLst>
              </a:tr>
              <a:tr h="285625">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20:40</a:t>
                      </a:r>
                    </a:p>
                  </a:txBody>
                  <a:tcPr marL="9525" marR="9525" marT="9525" marB="0" anchor="ctr"/>
                </a:tc>
                <a:extLst>
                  <a:ext uri="{0D108BD9-81ED-4DB2-BD59-A6C34878D82A}">
                    <a16:rowId xmlns:a16="http://schemas.microsoft.com/office/drawing/2014/main" val="1316217524"/>
                  </a:ext>
                </a:extLst>
              </a:tr>
              <a:tr h="285625">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20:55</a:t>
                      </a:r>
                    </a:p>
                  </a:txBody>
                  <a:tcPr marL="9525" marR="9525" marT="9525" marB="0" anchor="ctr"/>
                </a:tc>
                <a:extLst>
                  <a:ext uri="{0D108BD9-81ED-4DB2-BD59-A6C34878D82A}">
                    <a16:rowId xmlns:a16="http://schemas.microsoft.com/office/drawing/2014/main" val="594060026"/>
                  </a:ext>
                </a:extLst>
              </a:tr>
              <a:tr h="285625">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21:10</a:t>
                      </a:r>
                    </a:p>
                  </a:txBody>
                  <a:tcPr marL="9525" marR="9525" marT="9525" marB="0" anchor="ctr"/>
                </a:tc>
                <a:extLst>
                  <a:ext uri="{0D108BD9-81ED-4DB2-BD59-A6C34878D82A}">
                    <a16:rowId xmlns:a16="http://schemas.microsoft.com/office/drawing/2014/main" val="3252618299"/>
                  </a:ext>
                </a:extLst>
              </a:tr>
              <a:tr h="285625">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21:25</a:t>
                      </a:r>
                    </a:p>
                  </a:txBody>
                  <a:tcPr marL="9525" marR="9525" marT="9525" marB="0" anchor="ctr"/>
                </a:tc>
                <a:extLst>
                  <a:ext uri="{0D108BD9-81ED-4DB2-BD59-A6C34878D82A}">
                    <a16:rowId xmlns:a16="http://schemas.microsoft.com/office/drawing/2014/main" val="676091085"/>
                  </a:ext>
                </a:extLst>
              </a:tr>
              <a:tr h="285625">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21:40</a:t>
                      </a:r>
                    </a:p>
                  </a:txBody>
                  <a:tcPr marL="9525" marR="9525" marT="9525" marB="0" anchor="ctr"/>
                </a:tc>
                <a:extLst>
                  <a:ext uri="{0D108BD9-81ED-4DB2-BD59-A6C34878D82A}">
                    <a16:rowId xmlns:a16="http://schemas.microsoft.com/office/drawing/2014/main" val="927398122"/>
                  </a:ext>
                </a:extLst>
              </a:tr>
              <a:tr h="285625">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21:55</a:t>
                      </a:r>
                    </a:p>
                  </a:txBody>
                  <a:tcPr marL="9525" marR="9525" marT="9525" marB="0" anchor="ctr"/>
                </a:tc>
                <a:extLst>
                  <a:ext uri="{0D108BD9-81ED-4DB2-BD59-A6C34878D82A}">
                    <a16:rowId xmlns:a16="http://schemas.microsoft.com/office/drawing/2014/main" val="2713022667"/>
                  </a:ext>
                </a:extLst>
              </a:tr>
              <a:tr h="285625">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22:10</a:t>
                      </a:r>
                    </a:p>
                  </a:txBody>
                  <a:tcPr marL="9525" marR="9525" marT="9525" marB="0" anchor="ctr"/>
                </a:tc>
                <a:extLst>
                  <a:ext uri="{0D108BD9-81ED-4DB2-BD59-A6C34878D82A}">
                    <a16:rowId xmlns:a16="http://schemas.microsoft.com/office/drawing/2014/main" val="1585072637"/>
                  </a:ext>
                </a:extLst>
              </a:tr>
              <a:tr h="285625">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22:25</a:t>
                      </a:r>
                    </a:p>
                  </a:txBody>
                  <a:tcPr marL="9525" marR="9525" marT="9525" marB="0" anchor="ctr"/>
                </a:tc>
                <a:extLst>
                  <a:ext uri="{0D108BD9-81ED-4DB2-BD59-A6C34878D82A}">
                    <a16:rowId xmlns:a16="http://schemas.microsoft.com/office/drawing/2014/main" val="4063068258"/>
                  </a:ext>
                </a:extLst>
              </a:tr>
              <a:tr h="28562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1803275270"/>
                  </a:ext>
                </a:extLst>
              </a:tr>
              <a:tr h="285625">
                <a:tc>
                  <a:txBody>
                    <a:bodyPr/>
                    <a:lstStyle/>
                    <a:p>
                      <a:pPr algn="ctr" fontAlgn="b"/>
                      <a:r>
                        <a:rPr lang="fr-BE" sz="1100" b="0" i="0" u="none" strike="noStrike">
                          <a:solidFill>
                            <a:srgbClr val="000000"/>
                          </a:solidFill>
                          <a:effectLst/>
                          <a:latin typeface="Calibri" panose="020F0502020204030204" pitchFamily="34" charset="0"/>
                        </a:rPr>
                        <a:t>27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22:55</a:t>
                      </a:r>
                    </a:p>
                  </a:txBody>
                  <a:tcPr marL="9525" marR="9525" marT="9525" marB="0" anchor="ctr"/>
                </a:tc>
                <a:extLst>
                  <a:ext uri="{0D108BD9-81ED-4DB2-BD59-A6C34878D82A}">
                    <a16:rowId xmlns:a16="http://schemas.microsoft.com/office/drawing/2014/main" val="2803985261"/>
                  </a:ext>
                </a:extLst>
              </a:tr>
              <a:tr h="285625">
                <a:tc>
                  <a:txBody>
                    <a:bodyPr/>
                    <a:lstStyle/>
                    <a:p>
                      <a:pPr algn="ctr" fontAlgn="b"/>
                      <a:r>
                        <a:rPr lang="fr-BE" sz="1100" b="0" i="0" u="none" strike="noStrike">
                          <a:solidFill>
                            <a:srgbClr val="000000"/>
                          </a:solidFill>
                          <a:effectLst/>
                          <a:latin typeface="Calibri" panose="020F0502020204030204" pitchFamily="34" charset="0"/>
                        </a:rPr>
                        <a:t>28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23:10</a:t>
                      </a:r>
                    </a:p>
                  </a:txBody>
                  <a:tcPr marL="9525" marR="9525" marT="9525" marB="0" anchor="ctr"/>
                </a:tc>
                <a:extLst>
                  <a:ext uri="{0D108BD9-81ED-4DB2-BD59-A6C34878D82A}">
                    <a16:rowId xmlns:a16="http://schemas.microsoft.com/office/drawing/2014/main" val="3644401258"/>
                  </a:ext>
                </a:extLst>
              </a:tr>
              <a:tr h="285625">
                <a:tc>
                  <a:txBody>
                    <a:bodyPr/>
                    <a:lstStyle/>
                    <a:p>
                      <a:pPr algn="ctr" fontAlgn="b"/>
                      <a:r>
                        <a:rPr lang="fr-BE" sz="1100" b="0" i="0" u="none" strike="noStrike">
                          <a:solidFill>
                            <a:srgbClr val="000000"/>
                          </a:solidFill>
                          <a:effectLst/>
                          <a:latin typeface="Calibri" panose="020F0502020204030204" pitchFamily="34" charset="0"/>
                        </a:rPr>
                        <a:t>29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23:25</a:t>
                      </a:r>
                    </a:p>
                  </a:txBody>
                  <a:tcPr marL="9525" marR="9525" marT="9525" marB="0" anchor="ctr"/>
                </a:tc>
                <a:extLst>
                  <a:ext uri="{0D108BD9-81ED-4DB2-BD59-A6C34878D82A}">
                    <a16:rowId xmlns:a16="http://schemas.microsoft.com/office/drawing/2014/main" val="3579936753"/>
                  </a:ext>
                </a:extLst>
              </a:tr>
              <a:tr h="285625">
                <a:tc>
                  <a:txBody>
                    <a:bodyPr/>
                    <a:lstStyle/>
                    <a:p>
                      <a:pPr algn="ctr" fontAlgn="b"/>
                      <a:r>
                        <a:rPr lang="fr-BE" sz="1100" b="0" i="0" u="none" strike="noStrike">
                          <a:solidFill>
                            <a:srgbClr val="000000"/>
                          </a:solidFill>
                          <a:effectLst/>
                          <a:latin typeface="Calibri" panose="020F0502020204030204" pitchFamily="34" charset="0"/>
                        </a:rPr>
                        <a:t>30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23:40</a:t>
                      </a:r>
                    </a:p>
                  </a:txBody>
                  <a:tcPr marL="9525" marR="9525" marT="9525" marB="0" anchor="ctr"/>
                </a:tc>
                <a:extLst>
                  <a:ext uri="{0D108BD9-81ED-4DB2-BD59-A6C34878D82A}">
                    <a16:rowId xmlns:a16="http://schemas.microsoft.com/office/drawing/2014/main" val="1491699157"/>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pic>
        <p:nvPicPr>
          <p:cNvPr id="5" name="Image 4">
            <a:extLst>
              <a:ext uri="{FF2B5EF4-FFF2-40B4-BE49-F238E27FC236}">
                <a16:creationId xmlns:a16="http://schemas.microsoft.com/office/drawing/2014/main" id="{1A95FA6C-139A-705C-CFF2-C301385D90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289" y="5551647"/>
            <a:ext cx="1526612" cy="522312"/>
          </a:xfrm>
          <a:prstGeom prst="rect">
            <a:avLst/>
          </a:prstGeom>
        </p:spPr>
      </p:pic>
    </p:spTree>
    <p:extLst>
      <p:ext uri="{BB962C8B-B14F-4D97-AF65-F5344CB8AC3E}">
        <p14:creationId xmlns:p14="http://schemas.microsoft.com/office/powerpoint/2010/main" val="251215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#30 – NLH Single Re-entry</a:t>
            </a:r>
          </a:p>
          <a:p>
            <a:pPr>
              <a:lnSpc>
                <a:spcPct val="150000"/>
              </a:lnSpc>
            </a:pPr>
            <a:r>
              <a:rPr lang="fr-BE" sz="1400" dirty="0">
                <a:solidFill>
                  <a:schemeClr val="bg1"/>
                </a:solidFill>
                <a:latin typeface="Futura LT Pro Book" panose="020B0802020204020204"/>
              </a:rPr>
              <a:t>August 03,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477875"/>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€225</a:t>
            </a: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€8,000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30,000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15’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10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Only one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3780181427"/>
              </p:ext>
            </p:extLst>
          </p:nvPr>
        </p:nvGraphicFramePr>
        <p:xfrm>
          <a:off x="448375" y="1771907"/>
          <a:ext cx="4985532" cy="9542959"/>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545775">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321328">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19:30</a:t>
                      </a:r>
                    </a:p>
                  </a:txBody>
                  <a:tcPr marL="9525" marR="9525" marT="9525" marB="0" anchor="ctr"/>
                </a:tc>
                <a:extLst>
                  <a:ext uri="{0D108BD9-81ED-4DB2-BD59-A6C34878D82A}">
                    <a16:rowId xmlns:a16="http://schemas.microsoft.com/office/drawing/2014/main" val="4198266851"/>
                  </a:ext>
                </a:extLst>
              </a:tr>
              <a:tr h="321328">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19:45</a:t>
                      </a:r>
                    </a:p>
                  </a:txBody>
                  <a:tcPr marL="9525" marR="9525" marT="9525" marB="0" anchor="ctr"/>
                </a:tc>
                <a:extLst>
                  <a:ext uri="{0D108BD9-81ED-4DB2-BD59-A6C34878D82A}">
                    <a16:rowId xmlns:a16="http://schemas.microsoft.com/office/drawing/2014/main" val="621411860"/>
                  </a:ext>
                </a:extLst>
              </a:tr>
              <a:tr h="321328">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2536624292"/>
                  </a:ext>
                </a:extLst>
              </a:tr>
              <a:tr h="321328">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20:15</a:t>
                      </a:r>
                    </a:p>
                  </a:txBody>
                  <a:tcPr marL="9525" marR="9525" marT="9525" marB="0" anchor="ctr"/>
                </a:tc>
                <a:extLst>
                  <a:ext uri="{0D108BD9-81ED-4DB2-BD59-A6C34878D82A}">
                    <a16:rowId xmlns:a16="http://schemas.microsoft.com/office/drawing/2014/main" val="2522613642"/>
                  </a:ext>
                </a:extLst>
              </a:tr>
              <a:tr h="321328">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20:30</a:t>
                      </a:r>
                    </a:p>
                  </a:txBody>
                  <a:tcPr marL="9525" marR="9525" marT="9525" marB="0" anchor="ctr"/>
                </a:tc>
                <a:extLst>
                  <a:ext uri="{0D108BD9-81ED-4DB2-BD59-A6C34878D82A}">
                    <a16:rowId xmlns:a16="http://schemas.microsoft.com/office/drawing/2014/main" val="2889908768"/>
                  </a:ext>
                </a:extLst>
              </a:tr>
              <a:tr h="321328">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20:45</a:t>
                      </a:r>
                    </a:p>
                  </a:txBody>
                  <a:tcPr marL="9525" marR="9525" marT="9525" marB="0" anchor="ctr"/>
                </a:tc>
                <a:extLst>
                  <a:ext uri="{0D108BD9-81ED-4DB2-BD59-A6C34878D82A}">
                    <a16:rowId xmlns:a16="http://schemas.microsoft.com/office/drawing/2014/main" val="3550241195"/>
                  </a:ext>
                </a:extLst>
              </a:tr>
              <a:tr h="321328">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21:00</a:t>
                      </a:r>
                    </a:p>
                  </a:txBody>
                  <a:tcPr marL="9525" marR="9525" marT="9525" marB="0" anchor="ctr"/>
                </a:tc>
                <a:extLst>
                  <a:ext uri="{0D108BD9-81ED-4DB2-BD59-A6C34878D82A}">
                    <a16:rowId xmlns:a16="http://schemas.microsoft.com/office/drawing/2014/main" val="473504255"/>
                  </a:ext>
                </a:extLst>
              </a:tr>
              <a:tr h="321328">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21:15</a:t>
                      </a:r>
                    </a:p>
                  </a:txBody>
                  <a:tcPr marL="9525" marR="9525" marT="9525" marB="0" anchor="ctr"/>
                </a:tc>
                <a:extLst>
                  <a:ext uri="{0D108BD9-81ED-4DB2-BD59-A6C34878D82A}">
                    <a16:rowId xmlns:a16="http://schemas.microsoft.com/office/drawing/2014/main" val="501222703"/>
                  </a:ext>
                </a:extLst>
              </a:tr>
              <a:tr h="321328">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21:30</a:t>
                      </a:r>
                    </a:p>
                  </a:txBody>
                  <a:tcPr marL="9525" marR="9525" marT="9525" marB="0" anchor="ctr"/>
                </a:tc>
                <a:extLst>
                  <a:ext uri="{0D108BD9-81ED-4DB2-BD59-A6C34878D82A}">
                    <a16:rowId xmlns:a16="http://schemas.microsoft.com/office/drawing/2014/main" val="1576943415"/>
                  </a:ext>
                </a:extLst>
              </a:tr>
              <a:tr h="321328">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21:45</a:t>
                      </a:r>
                    </a:p>
                  </a:txBody>
                  <a:tcPr marL="9525" marR="9525" marT="9525" marB="0" anchor="ctr"/>
                </a:tc>
                <a:extLst>
                  <a:ext uri="{0D108BD9-81ED-4DB2-BD59-A6C34878D82A}">
                    <a16:rowId xmlns:a16="http://schemas.microsoft.com/office/drawing/2014/main" val="1212608904"/>
                  </a:ext>
                </a:extLst>
              </a:tr>
              <a:tr h="321328">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22:00</a:t>
                      </a:r>
                    </a:p>
                  </a:txBody>
                  <a:tcPr marL="9525" marR="9525" marT="9525" marB="0" anchor="ctr"/>
                </a:tc>
                <a:extLst>
                  <a:ext uri="{0D108BD9-81ED-4DB2-BD59-A6C34878D82A}">
                    <a16:rowId xmlns:a16="http://schemas.microsoft.com/office/drawing/2014/main" val="1269354116"/>
                  </a:ext>
                </a:extLst>
              </a:tr>
              <a:tr h="321328">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22:20</a:t>
                      </a:r>
                    </a:p>
                  </a:txBody>
                  <a:tcPr marL="9525" marR="9525" marT="9525" marB="0" anchor="ctr"/>
                </a:tc>
                <a:extLst>
                  <a:ext uri="{0D108BD9-81ED-4DB2-BD59-A6C34878D82A}">
                    <a16:rowId xmlns:a16="http://schemas.microsoft.com/office/drawing/2014/main" val="3842575157"/>
                  </a:ext>
                </a:extLst>
              </a:tr>
              <a:tr h="321328">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22:35</a:t>
                      </a:r>
                    </a:p>
                  </a:txBody>
                  <a:tcPr marL="9525" marR="9525" marT="9525" marB="0" anchor="ctr"/>
                </a:tc>
                <a:extLst>
                  <a:ext uri="{0D108BD9-81ED-4DB2-BD59-A6C34878D82A}">
                    <a16:rowId xmlns:a16="http://schemas.microsoft.com/office/drawing/2014/main" val="1758627912"/>
                  </a:ext>
                </a:extLst>
              </a:tr>
              <a:tr h="321328">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22:50</a:t>
                      </a:r>
                    </a:p>
                  </a:txBody>
                  <a:tcPr marL="9525" marR="9525" marT="9525" marB="0" anchor="ctr"/>
                </a:tc>
                <a:extLst>
                  <a:ext uri="{0D108BD9-81ED-4DB2-BD59-A6C34878D82A}">
                    <a16:rowId xmlns:a16="http://schemas.microsoft.com/office/drawing/2014/main" val="2430244576"/>
                  </a:ext>
                </a:extLst>
              </a:tr>
              <a:tr h="321328">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23:05</a:t>
                      </a:r>
                    </a:p>
                  </a:txBody>
                  <a:tcPr marL="9525" marR="9525" marT="9525" marB="0" anchor="ctr"/>
                </a:tc>
                <a:extLst>
                  <a:ext uri="{0D108BD9-81ED-4DB2-BD59-A6C34878D82A}">
                    <a16:rowId xmlns:a16="http://schemas.microsoft.com/office/drawing/2014/main" val="1811956367"/>
                  </a:ext>
                </a:extLst>
              </a:tr>
              <a:tr h="321328">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23:20</a:t>
                      </a:r>
                    </a:p>
                  </a:txBody>
                  <a:tcPr marL="9525" marR="9525" marT="9525" marB="0" anchor="ctr"/>
                </a:tc>
                <a:extLst>
                  <a:ext uri="{0D108BD9-81ED-4DB2-BD59-A6C34878D82A}">
                    <a16:rowId xmlns:a16="http://schemas.microsoft.com/office/drawing/2014/main" val="1803817933"/>
                  </a:ext>
                </a:extLst>
              </a:tr>
              <a:tr h="321328">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23:35</a:t>
                      </a:r>
                    </a:p>
                  </a:txBody>
                  <a:tcPr marL="9525" marR="9525" marT="9525" marB="0" anchor="ctr"/>
                </a:tc>
                <a:extLst>
                  <a:ext uri="{0D108BD9-81ED-4DB2-BD59-A6C34878D82A}">
                    <a16:rowId xmlns:a16="http://schemas.microsoft.com/office/drawing/2014/main" val="3509672039"/>
                  </a:ext>
                </a:extLst>
              </a:tr>
              <a:tr h="321328">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23:50</a:t>
                      </a:r>
                    </a:p>
                  </a:txBody>
                  <a:tcPr marL="9525" marR="9525" marT="9525" marB="0" anchor="ctr"/>
                </a:tc>
                <a:extLst>
                  <a:ext uri="{0D108BD9-81ED-4DB2-BD59-A6C34878D82A}">
                    <a16:rowId xmlns:a16="http://schemas.microsoft.com/office/drawing/2014/main" val="4128934311"/>
                  </a:ext>
                </a:extLst>
              </a:tr>
              <a:tr h="321328">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00:05</a:t>
                      </a:r>
                    </a:p>
                  </a:txBody>
                  <a:tcPr marL="9525" marR="9525" marT="9525" marB="0" anchor="ctr"/>
                </a:tc>
                <a:extLst>
                  <a:ext uri="{0D108BD9-81ED-4DB2-BD59-A6C34878D82A}">
                    <a16:rowId xmlns:a16="http://schemas.microsoft.com/office/drawing/2014/main" val="48830347"/>
                  </a:ext>
                </a:extLst>
              </a:tr>
              <a:tr h="321328">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00:20</a:t>
                      </a:r>
                    </a:p>
                  </a:txBody>
                  <a:tcPr marL="9525" marR="9525" marT="9525" marB="0" anchor="ctr"/>
                </a:tc>
                <a:extLst>
                  <a:ext uri="{0D108BD9-81ED-4DB2-BD59-A6C34878D82A}">
                    <a16:rowId xmlns:a16="http://schemas.microsoft.com/office/drawing/2014/main" val="3416522972"/>
                  </a:ext>
                </a:extLst>
              </a:tr>
              <a:tr h="321328">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00:35</a:t>
                      </a:r>
                    </a:p>
                  </a:txBody>
                  <a:tcPr marL="9525" marR="9525" marT="9525" marB="0" anchor="ctr"/>
                </a:tc>
                <a:extLst>
                  <a:ext uri="{0D108BD9-81ED-4DB2-BD59-A6C34878D82A}">
                    <a16:rowId xmlns:a16="http://schemas.microsoft.com/office/drawing/2014/main" val="1316217524"/>
                  </a:ext>
                </a:extLst>
              </a:tr>
              <a:tr h="321328">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00:50</a:t>
                      </a:r>
                    </a:p>
                  </a:txBody>
                  <a:tcPr marL="9525" marR="9525" marT="9525" marB="0" anchor="ctr"/>
                </a:tc>
                <a:extLst>
                  <a:ext uri="{0D108BD9-81ED-4DB2-BD59-A6C34878D82A}">
                    <a16:rowId xmlns:a16="http://schemas.microsoft.com/office/drawing/2014/main" val="594060026"/>
                  </a:ext>
                </a:extLst>
              </a:tr>
              <a:tr h="321328">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01:05</a:t>
                      </a:r>
                    </a:p>
                  </a:txBody>
                  <a:tcPr marL="9525" marR="9525" marT="9525" marB="0" anchor="ctr"/>
                </a:tc>
                <a:extLst>
                  <a:ext uri="{0D108BD9-81ED-4DB2-BD59-A6C34878D82A}">
                    <a16:rowId xmlns:a16="http://schemas.microsoft.com/office/drawing/2014/main" val="3252618299"/>
                  </a:ext>
                </a:extLst>
              </a:tr>
              <a:tr h="321328">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01:20</a:t>
                      </a:r>
                    </a:p>
                  </a:txBody>
                  <a:tcPr marL="9525" marR="9525" marT="9525" marB="0" anchor="ctr"/>
                </a:tc>
                <a:extLst>
                  <a:ext uri="{0D108BD9-81ED-4DB2-BD59-A6C34878D82A}">
                    <a16:rowId xmlns:a16="http://schemas.microsoft.com/office/drawing/2014/main" val="676091085"/>
                  </a:ext>
                </a:extLst>
              </a:tr>
              <a:tr h="321328">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01:35</a:t>
                      </a:r>
                    </a:p>
                  </a:txBody>
                  <a:tcPr marL="9525" marR="9525" marT="9525" marB="0" anchor="ctr"/>
                </a:tc>
                <a:extLst>
                  <a:ext uri="{0D108BD9-81ED-4DB2-BD59-A6C34878D82A}">
                    <a16:rowId xmlns:a16="http://schemas.microsoft.com/office/drawing/2014/main" val="927398122"/>
                  </a:ext>
                </a:extLst>
              </a:tr>
              <a:tr h="321328">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01:50</a:t>
                      </a:r>
                    </a:p>
                  </a:txBody>
                  <a:tcPr marL="9525" marR="9525" marT="9525" marB="0" anchor="ctr"/>
                </a:tc>
                <a:extLst>
                  <a:ext uri="{0D108BD9-81ED-4DB2-BD59-A6C34878D82A}">
                    <a16:rowId xmlns:a16="http://schemas.microsoft.com/office/drawing/2014/main" val="2713022667"/>
                  </a:ext>
                </a:extLst>
              </a:tr>
              <a:tr h="321328">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02:05</a:t>
                      </a:r>
                    </a:p>
                  </a:txBody>
                  <a:tcPr marL="9525" marR="9525" marT="9525" marB="0" anchor="ctr"/>
                </a:tc>
                <a:extLst>
                  <a:ext uri="{0D108BD9-81ED-4DB2-BD59-A6C34878D82A}">
                    <a16:rowId xmlns:a16="http://schemas.microsoft.com/office/drawing/2014/main" val="1585072637"/>
                  </a:ext>
                </a:extLst>
              </a:tr>
              <a:tr h="321328">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02:20</a:t>
                      </a:r>
                    </a:p>
                  </a:txBody>
                  <a:tcPr marL="9525" marR="9525" marT="9525" marB="0" anchor="ctr"/>
                </a:tc>
                <a:extLst>
                  <a:ext uri="{0D108BD9-81ED-4DB2-BD59-A6C34878D82A}">
                    <a16:rowId xmlns:a16="http://schemas.microsoft.com/office/drawing/2014/main" val="4063068258"/>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1554325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#29 – </a:t>
            </a:r>
            <a:r>
              <a:rPr lang="fr-BE" sz="2800" b="1" dirty="0" err="1">
                <a:solidFill>
                  <a:schemeClr val="bg1"/>
                </a:solidFill>
                <a:latin typeface="Futura LT Pro Book" panose="020B0502020204020303" pitchFamily="34" charset="0"/>
              </a:rPr>
              <a:t>Mystery</a:t>
            </a:r>
            <a:r>
              <a:rPr lang="fr-BE" sz="2800" b="1" dirty="0">
                <a:solidFill>
                  <a:schemeClr val="bg1"/>
                </a:solidFill>
                <a:latin typeface="Futura LT Pro Book" panose="020B0502020204020303" pitchFamily="34" charset="0"/>
              </a:rPr>
              <a:t> Bounty </a:t>
            </a:r>
          </a:p>
          <a:p>
            <a:pPr>
              <a:lnSpc>
                <a:spcPct val="150000"/>
              </a:lnSpc>
            </a:pPr>
            <a:r>
              <a:rPr lang="fr-BE" sz="1400" dirty="0">
                <a:solidFill>
                  <a:schemeClr val="bg1"/>
                </a:solidFill>
                <a:latin typeface="Futura LT Pro Book" panose="020B0802020204020204"/>
              </a:rPr>
              <a:t>August 03 - 04,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770980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€800</a:t>
            </a:r>
          </a:p>
          <a:p>
            <a:pPr marL="171450" indent="-171450">
              <a:lnSpc>
                <a:spcPct val="150000"/>
              </a:lnSpc>
              <a:buFont typeface="Arial" panose="020B0604020202020204" pitchFamily="34" charset="0"/>
              <a:buChar char="•"/>
            </a:pPr>
            <a:r>
              <a:rPr lang="fr-BE" sz="1100" b="1" dirty="0">
                <a:latin typeface="Futura LT Pro Book" panose="020B0802020204020204"/>
              </a:rPr>
              <a:t>Bounty: €330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€100,000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40,000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30 to 35’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10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fr-BE" sz="1100" dirty="0">
                <a:latin typeface="Futura LT Pro Book" panose="020B0802020204020204"/>
                <a:ea typeface="Times New Roman" panose="02020603050405020304" pitchFamily="18" charset="0"/>
                <a:cs typeface="Times New Roman" panose="02020603050405020304" pitchFamily="18" charset="0"/>
              </a:rPr>
              <a:t>Flight 1A</a:t>
            </a:r>
            <a:r>
              <a:rPr lang="fr-BE" sz="1100" dirty="0">
                <a:effectLst/>
                <a:latin typeface="Futura LT Pro Book" panose="020B0802020204020204"/>
                <a:ea typeface="Times New Roman" panose="02020603050405020304" pitchFamily="18" charset="0"/>
                <a:cs typeface="Times New Roman" panose="02020603050405020304" pitchFamily="18" charset="0"/>
              </a:rPr>
              <a:t> start at 16:00</a:t>
            </a:r>
            <a:r>
              <a:rPr lang="fr-BE" sz="1100" dirty="0">
                <a:latin typeface="Futura LT Pro Book" panose="020B0802020204020204"/>
                <a:ea typeface="Times New Roman" panose="02020603050405020304" pitchFamily="18" charset="0"/>
                <a:cs typeface="Times New Roman" panose="02020603050405020304" pitchFamily="18" charset="0"/>
              </a:rPr>
              <a:t> &amp; </a:t>
            </a:r>
            <a:r>
              <a:rPr lang="fr-BE" sz="1100" dirty="0" err="1">
                <a:latin typeface="Futura LT Pro Book" panose="020B0802020204020204"/>
                <a:ea typeface="Times New Roman" panose="02020603050405020304" pitchFamily="18" charset="0"/>
                <a:cs typeface="Times New Roman" panose="02020603050405020304" pitchFamily="18" charset="0"/>
              </a:rPr>
              <a:t>levels</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will</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be</a:t>
            </a:r>
            <a:r>
              <a:rPr lang="fr-BE" sz="1100" dirty="0">
                <a:latin typeface="Futura LT Pro Book" panose="020B0802020204020204"/>
                <a:ea typeface="Times New Roman" panose="02020603050405020304" pitchFamily="18" charset="0"/>
                <a:cs typeface="Times New Roman" panose="02020603050405020304" pitchFamily="18" charset="0"/>
              </a:rPr>
              <a:t> 30 min. </a:t>
            </a:r>
          </a:p>
          <a:p>
            <a:pPr marL="171450" indent="-171450">
              <a:buFont typeface="Arial" panose="020B0604020202020204" pitchFamily="34" charset="0"/>
              <a:buChar char="•"/>
            </a:pPr>
            <a:r>
              <a:rPr lang="fr-BE" sz="1100" dirty="0">
                <a:latin typeface="Futura LT Pro Book" panose="020B0802020204020204"/>
                <a:ea typeface="Times New Roman" panose="02020603050405020304" pitchFamily="18" charset="0"/>
                <a:cs typeface="Times New Roman" panose="02020603050405020304" pitchFamily="18" charset="0"/>
              </a:rPr>
              <a:t>Flight 1B</a:t>
            </a:r>
            <a:r>
              <a:rPr lang="fr-BE" sz="1100" dirty="0">
                <a:effectLst/>
                <a:latin typeface="Futura LT Pro Book" panose="020B0802020204020204"/>
                <a:ea typeface="Times New Roman" panose="02020603050405020304" pitchFamily="18" charset="0"/>
                <a:cs typeface="Times New Roman" panose="02020603050405020304" pitchFamily="18" charset="0"/>
              </a:rPr>
              <a:t> start at 21:30</a:t>
            </a:r>
            <a:r>
              <a:rPr lang="fr-BE" sz="1100" dirty="0">
                <a:latin typeface="Futura LT Pro Book" panose="020B0802020204020204"/>
                <a:ea typeface="Times New Roman" panose="02020603050405020304" pitchFamily="18" charset="0"/>
                <a:cs typeface="Times New Roman" panose="02020603050405020304" pitchFamily="18" charset="0"/>
              </a:rPr>
              <a:t> &amp; </a:t>
            </a:r>
            <a:r>
              <a:rPr lang="fr-BE" sz="1100" dirty="0" err="1">
                <a:latin typeface="Futura LT Pro Book" panose="020B0802020204020204"/>
                <a:ea typeface="Times New Roman" panose="02020603050405020304" pitchFamily="18" charset="0"/>
                <a:cs typeface="Times New Roman" panose="02020603050405020304" pitchFamily="18" charset="0"/>
              </a:rPr>
              <a:t>levels</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will</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be</a:t>
            </a:r>
            <a:r>
              <a:rPr lang="fr-BE" sz="1100" dirty="0">
                <a:latin typeface="Futura LT Pro Book" panose="020B0802020204020204"/>
                <a:ea typeface="Times New Roman" panose="02020603050405020304" pitchFamily="18" charset="0"/>
                <a:cs typeface="Times New Roman" panose="02020603050405020304" pitchFamily="18" charset="0"/>
              </a:rPr>
              <a:t> 15 min. </a:t>
            </a:r>
            <a:endParaRPr lang="en-US" sz="1100" dirty="0">
              <a:latin typeface="Futura LT Pro Book" panose="020B0802020204020204"/>
            </a:endParaRP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Day 2 start on Sunday 04 August 14:00 and levels will be 35 minutes.</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Mystery Bounty will start when we hit the money. Players who eliminate other players will collect the Mystery Bounty Token. The envelope will be opened by the player during the player's break</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No Mystery Bounty prize will exceed first place for that event</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Breaks on Day 2 TBC by Tournament Director discretion.</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Bounty Prize pool included €2,200 “CPS Main Event Ticket”.</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3409134083"/>
              </p:ext>
            </p:extLst>
          </p:nvPr>
        </p:nvGraphicFramePr>
        <p:xfrm>
          <a:off x="448375" y="1771907"/>
          <a:ext cx="4985532" cy="9542968"/>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4167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60037">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extLst>
                  <a:ext uri="{0D108BD9-81ED-4DB2-BD59-A6C34878D82A}">
                    <a16:rowId xmlns:a16="http://schemas.microsoft.com/office/drawing/2014/main" val="4198266851"/>
                  </a:ext>
                </a:extLst>
              </a:tr>
              <a:tr h="260037">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16:30</a:t>
                      </a:r>
                    </a:p>
                  </a:txBody>
                  <a:tcPr marL="9525" marR="9525" marT="9525" marB="0" anchor="ctr"/>
                </a:tc>
                <a:extLst>
                  <a:ext uri="{0D108BD9-81ED-4DB2-BD59-A6C34878D82A}">
                    <a16:rowId xmlns:a16="http://schemas.microsoft.com/office/drawing/2014/main" val="1576943415"/>
                  </a:ext>
                </a:extLst>
              </a:tr>
              <a:tr h="260037">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212608904"/>
                  </a:ext>
                </a:extLst>
              </a:tr>
              <a:tr h="260037">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17:30</a:t>
                      </a:r>
                    </a:p>
                  </a:txBody>
                  <a:tcPr marL="9525" marR="9525" marT="9525" marB="0" anchor="ctr"/>
                </a:tc>
                <a:extLst>
                  <a:ext uri="{0D108BD9-81ED-4DB2-BD59-A6C34878D82A}">
                    <a16:rowId xmlns:a16="http://schemas.microsoft.com/office/drawing/2014/main" val="1269354116"/>
                  </a:ext>
                </a:extLst>
              </a:tr>
              <a:tr h="26003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18:00</a:t>
                      </a:r>
                    </a:p>
                  </a:txBody>
                  <a:tcPr marL="9525" marR="9525" marT="9525" marB="0" anchor="ctr"/>
                </a:tc>
                <a:extLst>
                  <a:ext uri="{0D108BD9-81ED-4DB2-BD59-A6C34878D82A}">
                    <a16:rowId xmlns:a16="http://schemas.microsoft.com/office/drawing/2014/main" val="3842575157"/>
                  </a:ext>
                </a:extLst>
              </a:tr>
              <a:tr h="260037">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18:20</a:t>
                      </a:r>
                    </a:p>
                  </a:txBody>
                  <a:tcPr marL="9525" marR="9525" marT="9525" marB="0" anchor="ctr"/>
                </a:tc>
                <a:extLst>
                  <a:ext uri="{0D108BD9-81ED-4DB2-BD59-A6C34878D82A}">
                    <a16:rowId xmlns:a16="http://schemas.microsoft.com/office/drawing/2014/main" val="1758627912"/>
                  </a:ext>
                </a:extLst>
              </a:tr>
              <a:tr h="260037">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18:50</a:t>
                      </a:r>
                    </a:p>
                  </a:txBody>
                  <a:tcPr marL="9525" marR="9525" marT="9525" marB="0" anchor="ctr"/>
                </a:tc>
                <a:extLst>
                  <a:ext uri="{0D108BD9-81ED-4DB2-BD59-A6C34878D82A}">
                    <a16:rowId xmlns:a16="http://schemas.microsoft.com/office/drawing/2014/main" val="2430244576"/>
                  </a:ext>
                </a:extLst>
              </a:tr>
              <a:tr h="260037">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19:20</a:t>
                      </a:r>
                    </a:p>
                  </a:txBody>
                  <a:tcPr marL="9525" marR="9525" marT="9525" marB="0" anchor="ctr"/>
                </a:tc>
                <a:extLst>
                  <a:ext uri="{0D108BD9-81ED-4DB2-BD59-A6C34878D82A}">
                    <a16:rowId xmlns:a16="http://schemas.microsoft.com/office/drawing/2014/main" val="1811956367"/>
                  </a:ext>
                </a:extLst>
              </a:tr>
              <a:tr h="260037">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19:50</a:t>
                      </a:r>
                    </a:p>
                  </a:txBody>
                  <a:tcPr marL="9525" marR="9525" marT="9525" marB="0" anchor="ctr"/>
                </a:tc>
                <a:extLst>
                  <a:ext uri="{0D108BD9-81ED-4DB2-BD59-A6C34878D82A}">
                    <a16:rowId xmlns:a16="http://schemas.microsoft.com/office/drawing/2014/main" val="1803817933"/>
                  </a:ext>
                </a:extLst>
              </a:tr>
              <a:tr h="26003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70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20:20</a:t>
                      </a:r>
                    </a:p>
                  </a:txBody>
                  <a:tcPr marL="9525" marR="9525" marT="9525" marB="0" anchor="ctr"/>
                </a:tc>
                <a:extLst>
                  <a:ext uri="{0D108BD9-81ED-4DB2-BD59-A6C34878D82A}">
                    <a16:rowId xmlns:a16="http://schemas.microsoft.com/office/drawing/2014/main" val="1337824795"/>
                  </a:ext>
                </a:extLst>
              </a:tr>
              <a:tr h="260037">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21:30</a:t>
                      </a:r>
                    </a:p>
                  </a:txBody>
                  <a:tcPr marL="9525" marR="9525" marT="9525" marB="0" anchor="ctr"/>
                </a:tc>
                <a:extLst>
                  <a:ext uri="{0D108BD9-81ED-4DB2-BD59-A6C34878D82A}">
                    <a16:rowId xmlns:a16="http://schemas.microsoft.com/office/drawing/2014/main" val="3509672039"/>
                  </a:ext>
                </a:extLst>
              </a:tr>
              <a:tr h="260037">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22:00</a:t>
                      </a:r>
                    </a:p>
                  </a:txBody>
                  <a:tcPr marL="9525" marR="9525" marT="9525" marB="0" anchor="ctr"/>
                </a:tc>
                <a:extLst>
                  <a:ext uri="{0D108BD9-81ED-4DB2-BD59-A6C34878D82A}">
                    <a16:rowId xmlns:a16="http://schemas.microsoft.com/office/drawing/2014/main" val="4128934311"/>
                  </a:ext>
                </a:extLst>
              </a:tr>
              <a:tr h="26003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22:30</a:t>
                      </a:r>
                    </a:p>
                  </a:txBody>
                  <a:tcPr marL="9525" marR="9525" marT="9525" marB="0" anchor="ctr"/>
                </a:tc>
                <a:extLst>
                  <a:ext uri="{0D108BD9-81ED-4DB2-BD59-A6C34878D82A}">
                    <a16:rowId xmlns:a16="http://schemas.microsoft.com/office/drawing/2014/main" val="48830347"/>
                  </a:ext>
                </a:extLst>
              </a:tr>
              <a:tr h="260037">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22:50</a:t>
                      </a:r>
                    </a:p>
                  </a:txBody>
                  <a:tcPr marL="9525" marR="9525" marT="9525" marB="0" anchor="ctr"/>
                </a:tc>
                <a:extLst>
                  <a:ext uri="{0D108BD9-81ED-4DB2-BD59-A6C34878D82A}">
                    <a16:rowId xmlns:a16="http://schemas.microsoft.com/office/drawing/2014/main" val="740677276"/>
                  </a:ext>
                </a:extLst>
              </a:tr>
              <a:tr h="260037">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23:20</a:t>
                      </a:r>
                    </a:p>
                  </a:txBody>
                  <a:tcPr marL="9525" marR="9525" marT="9525" marB="0" anchor="ctr"/>
                </a:tc>
                <a:extLst>
                  <a:ext uri="{0D108BD9-81ED-4DB2-BD59-A6C34878D82A}">
                    <a16:rowId xmlns:a16="http://schemas.microsoft.com/office/drawing/2014/main" val="2934034011"/>
                  </a:ext>
                </a:extLst>
              </a:tr>
              <a:tr h="260037">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23:50</a:t>
                      </a:r>
                    </a:p>
                  </a:txBody>
                  <a:tcPr marL="9525" marR="9525" marT="9525" marB="0" anchor="ctr"/>
                </a:tc>
                <a:extLst>
                  <a:ext uri="{0D108BD9-81ED-4DB2-BD59-A6C34878D82A}">
                    <a16:rowId xmlns:a16="http://schemas.microsoft.com/office/drawing/2014/main" val="2112513006"/>
                  </a:ext>
                </a:extLst>
              </a:tr>
              <a:tr h="26003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00:20</a:t>
                      </a:r>
                    </a:p>
                  </a:txBody>
                  <a:tcPr marL="9525" marR="9525" marT="9525" marB="0" anchor="ctr"/>
                </a:tc>
                <a:extLst>
                  <a:ext uri="{0D108BD9-81ED-4DB2-BD59-A6C34878D82A}">
                    <a16:rowId xmlns:a16="http://schemas.microsoft.com/office/drawing/2014/main" val="1885058677"/>
                  </a:ext>
                </a:extLst>
              </a:tr>
              <a:tr h="260037">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00:35</a:t>
                      </a:r>
                    </a:p>
                  </a:txBody>
                  <a:tcPr marL="9525" marR="9525" marT="9525" marB="0" anchor="ctr"/>
                </a:tc>
                <a:extLst>
                  <a:ext uri="{0D108BD9-81ED-4DB2-BD59-A6C34878D82A}">
                    <a16:rowId xmlns:a16="http://schemas.microsoft.com/office/drawing/2014/main" val="1864565073"/>
                  </a:ext>
                </a:extLst>
              </a:tr>
              <a:tr h="260037">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01:05</a:t>
                      </a:r>
                    </a:p>
                  </a:txBody>
                  <a:tcPr marL="9525" marR="9525" marT="9525" marB="0" anchor="ctr"/>
                </a:tc>
                <a:extLst>
                  <a:ext uri="{0D108BD9-81ED-4DB2-BD59-A6C34878D82A}">
                    <a16:rowId xmlns:a16="http://schemas.microsoft.com/office/drawing/2014/main" val="3491599518"/>
                  </a:ext>
                </a:extLst>
              </a:tr>
              <a:tr h="260037">
                <a:tc gridSpan="7">
                  <a:txBody>
                    <a:bodyPr/>
                    <a:lstStyle/>
                    <a:p>
                      <a:pPr algn="ctr" fontAlgn="b"/>
                      <a:r>
                        <a:rPr lang="fr-FR" sz="1100" b="1" u="none" strike="noStrike" dirty="0">
                          <a:solidFill>
                            <a:schemeClr val="bg1"/>
                          </a:solidFill>
                          <a:effectLst/>
                        </a:rPr>
                        <a:t>Day 2</a:t>
                      </a:r>
                      <a:endParaRPr lang="fr-BE" sz="1100" b="1" i="0" u="none" strike="noStrike" dirty="0">
                        <a:solidFill>
                          <a:schemeClr val="bg1"/>
                        </a:solidFill>
                        <a:effectLst/>
                        <a:latin typeface="Calibri" panose="020F0502020204030204" pitchFamily="34" charset="0"/>
                      </a:endParaRPr>
                    </a:p>
                  </a:txBody>
                  <a:tcPr marL="9525" marR="9525" marT="9525" marB="0" anchor="ctr">
                    <a:solidFill>
                      <a:srgbClr val="801F4F"/>
                    </a:solidFill>
                  </a:tcP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0067927"/>
                  </a:ext>
                </a:extLst>
              </a:tr>
              <a:tr h="260037">
                <a:tc>
                  <a:txBody>
                    <a:bodyPr/>
                    <a:lstStyle/>
                    <a:p>
                      <a:pPr algn="ctr" fontAlgn="b"/>
                      <a:r>
                        <a:rPr lang="fr-BE" sz="1100" b="0" i="0" u="none" strike="noStrike" dirty="0">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14:00</a:t>
                      </a:r>
                    </a:p>
                  </a:txBody>
                  <a:tcPr marL="9525" marR="9525" marT="9525" marB="0" anchor="ctr"/>
                </a:tc>
                <a:extLst>
                  <a:ext uri="{0D108BD9-81ED-4DB2-BD59-A6C34878D82A}">
                    <a16:rowId xmlns:a16="http://schemas.microsoft.com/office/drawing/2014/main" val="594060026"/>
                  </a:ext>
                </a:extLst>
              </a:tr>
              <a:tr h="260037">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14:35</a:t>
                      </a:r>
                    </a:p>
                  </a:txBody>
                  <a:tcPr marL="9525" marR="9525" marT="9525" marB="0" anchor="ctr"/>
                </a:tc>
                <a:extLst>
                  <a:ext uri="{0D108BD9-81ED-4DB2-BD59-A6C34878D82A}">
                    <a16:rowId xmlns:a16="http://schemas.microsoft.com/office/drawing/2014/main" val="927398122"/>
                  </a:ext>
                </a:extLst>
              </a:tr>
              <a:tr h="260037">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15:10</a:t>
                      </a:r>
                    </a:p>
                  </a:txBody>
                  <a:tcPr marL="9525" marR="9525" marT="9525" marB="0" anchor="ctr"/>
                </a:tc>
                <a:extLst>
                  <a:ext uri="{0D108BD9-81ED-4DB2-BD59-A6C34878D82A}">
                    <a16:rowId xmlns:a16="http://schemas.microsoft.com/office/drawing/2014/main" val="2713022667"/>
                  </a:ext>
                </a:extLst>
              </a:tr>
              <a:tr h="260037">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85072637"/>
                  </a:ext>
                </a:extLst>
              </a:tr>
              <a:tr h="260037">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63068258"/>
                  </a:ext>
                </a:extLst>
              </a:tr>
              <a:tr h="260037">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03275270"/>
                  </a:ext>
                </a:extLst>
              </a:tr>
              <a:tr h="260037">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03985261"/>
                  </a:ext>
                </a:extLst>
              </a:tr>
              <a:tr h="260037">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44401258"/>
                  </a:ext>
                </a:extLst>
              </a:tr>
              <a:tr h="260037">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9936753"/>
                  </a:ext>
                </a:extLst>
              </a:tr>
              <a:tr h="260037">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91699157"/>
                  </a:ext>
                </a:extLst>
              </a:tr>
              <a:tr h="260037">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9087959"/>
                  </a:ext>
                </a:extLst>
              </a:tr>
              <a:tr h="260037">
                <a:tc>
                  <a:txBody>
                    <a:bodyPr/>
                    <a:lstStyle/>
                    <a:p>
                      <a:pPr algn="ctr" fontAlgn="b"/>
                      <a:r>
                        <a:rPr lang="fr-BE" sz="1100" b="0" i="0" u="none" strike="noStrike">
                          <a:solidFill>
                            <a:srgbClr val="000000"/>
                          </a:solidFill>
                          <a:effectLst/>
                          <a:latin typeface="Calibri" panose="020F0502020204030204" pitchFamily="34" charset="0"/>
                        </a:rPr>
                        <a:t>27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00354798"/>
                  </a:ext>
                </a:extLst>
              </a:tr>
              <a:tr h="260037">
                <a:tc>
                  <a:txBody>
                    <a:bodyPr/>
                    <a:lstStyle/>
                    <a:p>
                      <a:pPr algn="ctr" fontAlgn="b"/>
                      <a:r>
                        <a:rPr lang="fr-BE" sz="1100" b="0" i="0" u="none" strike="noStrike">
                          <a:solidFill>
                            <a:srgbClr val="000000"/>
                          </a:solidFill>
                          <a:effectLst/>
                          <a:latin typeface="Calibri" panose="020F0502020204030204" pitchFamily="34" charset="0"/>
                        </a:rPr>
                        <a:t>28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54920847"/>
                  </a:ext>
                </a:extLst>
              </a:tr>
              <a:tr h="260037">
                <a:tc>
                  <a:txBody>
                    <a:bodyPr/>
                    <a:lstStyle/>
                    <a:p>
                      <a:pPr algn="ctr" fontAlgn="b"/>
                      <a:r>
                        <a:rPr lang="fr-BE" sz="1100" b="0" i="0" u="none" strike="noStrike">
                          <a:solidFill>
                            <a:srgbClr val="000000"/>
                          </a:solidFill>
                          <a:effectLst/>
                          <a:latin typeface="Calibri" panose="020F0502020204030204" pitchFamily="34" charset="0"/>
                        </a:rPr>
                        <a:t>29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79557480"/>
                  </a:ext>
                </a:extLst>
              </a:tr>
              <a:tr h="260037">
                <a:tc>
                  <a:txBody>
                    <a:bodyPr/>
                    <a:lstStyle/>
                    <a:p>
                      <a:pPr algn="ctr" fontAlgn="b"/>
                      <a:r>
                        <a:rPr lang="fr-BE" sz="1100" b="0" i="0" u="none" strike="noStrike">
                          <a:solidFill>
                            <a:srgbClr val="000000"/>
                          </a:solidFill>
                          <a:effectLst/>
                          <a:latin typeface="Calibri" panose="020F0502020204030204" pitchFamily="34" charset="0"/>
                        </a:rPr>
                        <a:t>30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35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07543948"/>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278021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#32 – Sunday Deep’</a:t>
            </a:r>
          </a:p>
          <a:p>
            <a:pPr>
              <a:lnSpc>
                <a:spcPct val="150000"/>
              </a:lnSpc>
            </a:pPr>
            <a:r>
              <a:rPr lang="fr-BE" sz="1400" dirty="0">
                <a:solidFill>
                  <a:schemeClr val="bg1"/>
                </a:solidFill>
                <a:latin typeface="Futura LT Pro Book" panose="020B0802020204020204"/>
              </a:rPr>
              <a:t>August 04,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477875"/>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€150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€10,000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50,000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15’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10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47991592"/>
              </p:ext>
            </p:extLst>
          </p:nvPr>
        </p:nvGraphicFramePr>
        <p:xfrm>
          <a:off x="448375" y="1771907"/>
          <a:ext cx="4985532" cy="9542960"/>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545776">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321328">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15:30</a:t>
                      </a:r>
                    </a:p>
                  </a:txBody>
                  <a:tcPr marL="9525" marR="9525" marT="9525" marB="0" anchor="ctr"/>
                </a:tc>
                <a:extLst>
                  <a:ext uri="{0D108BD9-81ED-4DB2-BD59-A6C34878D82A}">
                    <a16:rowId xmlns:a16="http://schemas.microsoft.com/office/drawing/2014/main" val="4198266851"/>
                  </a:ext>
                </a:extLst>
              </a:tr>
              <a:tr h="321328">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15:45</a:t>
                      </a:r>
                    </a:p>
                  </a:txBody>
                  <a:tcPr marL="9525" marR="9525" marT="9525" marB="0" anchor="ctr"/>
                </a:tc>
                <a:extLst>
                  <a:ext uri="{0D108BD9-81ED-4DB2-BD59-A6C34878D82A}">
                    <a16:rowId xmlns:a16="http://schemas.microsoft.com/office/drawing/2014/main" val="501222703"/>
                  </a:ext>
                </a:extLst>
              </a:tr>
              <a:tr h="321328">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extLst>
                  <a:ext uri="{0D108BD9-81ED-4DB2-BD59-A6C34878D82A}">
                    <a16:rowId xmlns:a16="http://schemas.microsoft.com/office/drawing/2014/main" val="1576943415"/>
                  </a:ext>
                </a:extLst>
              </a:tr>
              <a:tr h="321328">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16:15</a:t>
                      </a:r>
                    </a:p>
                  </a:txBody>
                  <a:tcPr marL="9525" marR="9525" marT="9525" marB="0" anchor="ctr"/>
                </a:tc>
                <a:extLst>
                  <a:ext uri="{0D108BD9-81ED-4DB2-BD59-A6C34878D82A}">
                    <a16:rowId xmlns:a16="http://schemas.microsoft.com/office/drawing/2014/main" val="1212608904"/>
                  </a:ext>
                </a:extLst>
              </a:tr>
              <a:tr h="321328">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16:30</a:t>
                      </a:r>
                    </a:p>
                  </a:txBody>
                  <a:tcPr marL="9525" marR="9525" marT="9525" marB="0" anchor="ctr"/>
                </a:tc>
                <a:extLst>
                  <a:ext uri="{0D108BD9-81ED-4DB2-BD59-A6C34878D82A}">
                    <a16:rowId xmlns:a16="http://schemas.microsoft.com/office/drawing/2014/main" val="1269354116"/>
                  </a:ext>
                </a:extLst>
              </a:tr>
              <a:tr h="321328">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16:45</a:t>
                      </a:r>
                    </a:p>
                  </a:txBody>
                  <a:tcPr marL="9525" marR="9525" marT="9525" marB="0" anchor="ctr"/>
                </a:tc>
                <a:extLst>
                  <a:ext uri="{0D108BD9-81ED-4DB2-BD59-A6C34878D82A}">
                    <a16:rowId xmlns:a16="http://schemas.microsoft.com/office/drawing/2014/main" val="3842575157"/>
                  </a:ext>
                </a:extLst>
              </a:tr>
              <a:tr h="321328">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758627912"/>
                  </a:ext>
                </a:extLst>
              </a:tr>
              <a:tr h="321328">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17:15</a:t>
                      </a:r>
                    </a:p>
                  </a:txBody>
                  <a:tcPr marL="9525" marR="9525" marT="9525" marB="0" anchor="ctr"/>
                </a:tc>
                <a:extLst>
                  <a:ext uri="{0D108BD9-81ED-4DB2-BD59-A6C34878D82A}">
                    <a16:rowId xmlns:a16="http://schemas.microsoft.com/office/drawing/2014/main" val="2430244576"/>
                  </a:ext>
                </a:extLst>
              </a:tr>
              <a:tr h="321328">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17:30</a:t>
                      </a:r>
                    </a:p>
                  </a:txBody>
                  <a:tcPr marL="9525" marR="9525" marT="9525" marB="0" anchor="ctr"/>
                </a:tc>
                <a:extLst>
                  <a:ext uri="{0D108BD9-81ED-4DB2-BD59-A6C34878D82A}">
                    <a16:rowId xmlns:a16="http://schemas.microsoft.com/office/drawing/2014/main" val="1811956367"/>
                  </a:ext>
                </a:extLst>
              </a:tr>
              <a:tr h="321328">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17:45</a:t>
                      </a:r>
                    </a:p>
                  </a:txBody>
                  <a:tcPr marL="9525" marR="9525" marT="9525" marB="0" anchor="ctr"/>
                </a:tc>
                <a:extLst>
                  <a:ext uri="{0D108BD9-81ED-4DB2-BD59-A6C34878D82A}">
                    <a16:rowId xmlns:a16="http://schemas.microsoft.com/office/drawing/2014/main" val="1803817933"/>
                  </a:ext>
                </a:extLst>
              </a:tr>
              <a:tr h="321328">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18:00</a:t>
                      </a:r>
                    </a:p>
                  </a:txBody>
                  <a:tcPr marL="9525" marR="9525" marT="9525" marB="0" anchor="ctr"/>
                </a:tc>
                <a:extLst>
                  <a:ext uri="{0D108BD9-81ED-4DB2-BD59-A6C34878D82A}">
                    <a16:rowId xmlns:a16="http://schemas.microsoft.com/office/drawing/2014/main" val="3509672039"/>
                  </a:ext>
                </a:extLst>
              </a:tr>
              <a:tr h="321328">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18:30</a:t>
                      </a:r>
                    </a:p>
                  </a:txBody>
                  <a:tcPr marL="9525" marR="9525" marT="9525" marB="0" anchor="ctr"/>
                </a:tc>
                <a:extLst>
                  <a:ext uri="{0D108BD9-81ED-4DB2-BD59-A6C34878D82A}">
                    <a16:rowId xmlns:a16="http://schemas.microsoft.com/office/drawing/2014/main" val="4128934311"/>
                  </a:ext>
                </a:extLst>
              </a:tr>
              <a:tr h="321328">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18:45</a:t>
                      </a:r>
                    </a:p>
                  </a:txBody>
                  <a:tcPr marL="9525" marR="9525" marT="9525" marB="0" anchor="ctr"/>
                </a:tc>
                <a:extLst>
                  <a:ext uri="{0D108BD9-81ED-4DB2-BD59-A6C34878D82A}">
                    <a16:rowId xmlns:a16="http://schemas.microsoft.com/office/drawing/2014/main" val="48830347"/>
                  </a:ext>
                </a:extLst>
              </a:tr>
              <a:tr h="321328">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19:00</a:t>
                      </a:r>
                    </a:p>
                  </a:txBody>
                  <a:tcPr marL="9525" marR="9525" marT="9525" marB="0" anchor="ctr"/>
                </a:tc>
                <a:extLst>
                  <a:ext uri="{0D108BD9-81ED-4DB2-BD59-A6C34878D82A}">
                    <a16:rowId xmlns:a16="http://schemas.microsoft.com/office/drawing/2014/main" val="3416522972"/>
                  </a:ext>
                </a:extLst>
              </a:tr>
              <a:tr h="321328">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19:15</a:t>
                      </a:r>
                    </a:p>
                  </a:txBody>
                  <a:tcPr marL="9525" marR="9525" marT="9525" marB="0" anchor="ctr"/>
                </a:tc>
                <a:extLst>
                  <a:ext uri="{0D108BD9-81ED-4DB2-BD59-A6C34878D82A}">
                    <a16:rowId xmlns:a16="http://schemas.microsoft.com/office/drawing/2014/main" val="1316217524"/>
                  </a:ext>
                </a:extLst>
              </a:tr>
              <a:tr h="321328">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19:30</a:t>
                      </a:r>
                    </a:p>
                  </a:txBody>
                  <a:tcPr marL="9525" marR="9525" marT="9525" marB="0" anchor="ctr"/>
                </a:tc>
                <a:extLst>
                  <a:ext uri="{0D108BD9-81ED-4DB2-BD59-A6C34878D82A}">
                    <a16:rowId xmlns:a16="http://schemas.microsoft.com/office/drawing/2014/main" val="594060026"/>
                  </a:ext>
                </a:extLst>
              </a:tr>
              <a:tr h="321328">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19:45</a:t>
                      </a:r>
                    </a:p>
                  </a:txBody>
                  <a:tcPr marL="9525" marR="9525" marT="9525" marB="0" anchor="ctr"/>
                </a:tc>
                <a:extLst>
                  <a:ext uri="{0D108BD9-81ED-4DB2-BD59-A6C34878D82A}">
                    <a16:rowId xmlns:a16="http://schemas.microsoft.com/office/drawing/2014/main" val="3252618299"/>
                  </a:ext>
                </a:extLst>
              </a:tr>
              <a:tr h="321328">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676091085"/>
                  </a:ext>
                </a:extLst>
              </a:tr>
              <a:tr h="321328">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20:15</a:t>
                      </a:r>
                    </a:p>
                  </a:txBody>
                  <a:tcPr marL="9525" marR="9525" marT="9525" marB="0" anchor="ctr"/>
                </a:tc>
                <a:extLst>
                  <a:ext uri="{0D108BD9-81ED-4DB2-BD59-A6C34878D82A}">
                    <a16:rowId xmlns:a16="http://schemas.microsoft.com/office/drawing/2014/main" val="927398122"/>
                  </a:ext>
                </a:extLst>
              </a:tr>
              <a:tr h="321328">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20:30</a:t>
                      </a:r>
                    </a:p>
                  </a:txBody>
                  <a:tcPr marL="9525" marR="9525" marT="9525" marB="0" anchor="ctr"/>
                </a:tc>
                <a:extLst>
                  <a:ext uri="{0D108BD9-81ED-4DB2-BD59-A6C34878D82A}">
                    <a16:rowId xmlns:a16="http://schemas.microsoft.com/office/drawing/2014/main" val="2713022667"/>
                  </a:ext>
                </a:extLst>
              </a:tr>
              <a:tr h="321328">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21:20</a:t>
                      </a:r>
                    </a:p>
                  </a:txBody>
                  <a:tcPr marL="9525" marR="9525" marT="9525" marB="0" anchor="ctr"/>
                </a:tc>
                <a:extLst>
                  <a:ext uri="{0D108BD9-81ED-4DB2-BD59-A6C34878D82A}">
                    <a16:rowId xmlns:a16="http://schemas.microsoft.com/office/drawing/2014/main" val="1585072637"/>
                  </a:ext>
                </a:extLst>
              </a:tr>
              <a:tr h="321328">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21:35</a:t>
                      </a:r>
                    </a:p>
                  </a:txBody>
                  <a:tcPr marL="9525" marR="9525" marT="9525" marB="0" anchor="ctr"/>
                </a:tc>
                <a:extLst>
                  <a:ext uri="{0D108BD9-81ED-4DB2-BD59-A6C34878D82A}">
                    <a16:rowId xmlns:a16="http://schemas.microsoft.com/office/drawing/2014/main" val="4063068258"/>
                  </a:ext>
                </a:extLst>
              </a:tr>
              <a:tr h="321328">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21:50</a:t>
                      </a:r>
                    </a:p>
                  </a:txBody>
                  <a:tcPr marL="9525" marR="9525" marT="9525" marB="0" anchor="ctr"/>
                </a:tc>
                <a:extLst>
                  <a:ext uri="{0D108BD9-81ED-4DB2-BD59-A6C34878D82A}">
                    <a16:rowId xmlns:a16="http://schemas.microsoft.com/office/drawing/2014/main" val="1803275270"/>
                  </a:ext>
                </a:extLst>
              </a:tr>
              <a:tr h="321328">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22:05</a:t>
                      </a:r>
                    </a:p>
                  </a:txBody>
                  <a:tcPr marL="9525" marR="9525" marT="9525" marB="0" anchor="ctr"/>
                </a:tc>
                <a:extLst>
                  <a:ext uri="{0D108BD9-81ED-4DB2-BD59-A6C34878D82A}">
                    <a16:rowId xmlns:a16="http://schemas.microsoft.com/office/drawing/2014/main" val="2803985261"/>
                  </a:ext>
                </a:extLst>
              </a:tr>
              <a:tr h="321328">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22:20</a:t>
                      </a:r>
                    </a:p>
                  </a:txBody>
                  <a:tcPr marL="9525" marR="9525" marT="9525" marB="0" anchor="ctr"/>
                </a:tc>
                <a:extLst>
                  <a:ext uri="{0D108BD9-81ED-4DB2-BD59-A6C34878D82A}">
                    <a16:rowId xmlns:a16="http://schemas.microsoft.com/office/drawing/2014/main" val="3644401258"/>
                  </a:ext>
                </a:extLst>
              </a:tr>
              <a:tr h="321328">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22:35</a:t>
                      </a:r>
                    </a:p>
                  </a:txBody>
                  <a:tcPr marL="9525" marR="9525" marT="9525" marB="0" anchor="ctr"/>
                </a:tc>
                <a:extLst>
                  <a:ext uri="{0D108BD9-81ED-4DB2-BD59-A6C34878D82A}">
                    <a16:rowId xmlns:a16="http://schemas.microsoft.com/office/drawing/2014/main" val="3579936753"/>
                  </a:ext>
                </a:extLst>
              </a:tr>
              <a:tr h="321328">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22:50</a:t>
                      </a:r>
                    </a:p>
                  </a:txBody>
                  <a:tcPr marL="9525" marR="9525" marT="9525" marB="0" anchor="ctr"/>
                </a:tc>
                <a:extLst>
                  <a:ext uri="{0D108BD9-81ED-4DB2-BD59-A6C34878D82A}">
                    <a16:rowId xmlns:a16="http://schemas.microsoft.com/office/drawing/2014/main" val="1491699157"/>
                  </a:ext>
                </a:extLst>
              </a:tr>
              <a:tr h="321328">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23:05</a:t>
                      </a:r>
                    </a:p>
                  </a:txBody>
                  <a:tcPr marL="9525" marR="9525" marT="9525" marB="0" anchor="ctr"/>
                </a:tc>
                <a:extLst>
                  <a:ext uri="{0D108BD9-81ED-4DB2-BD59-A6C34878D82A}">
                    <a16:rowId xmlns:a16="http://schemas.microsoft.com/office/drawing/2014/main" val="3149087959"/>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pic>
        <p:nvPicPr>
          <p:cNvPr id="5" name="Image 4">
            <a:extLst>
              <a:ext uri="{FF2B5EF4-FFF2-40B4-BE49-F238E27FC236}">
                <a16:creationId xmlns:a16="http://schemas.microsoft.com/office/drawing/2014/main" id="{1A95FA6C-139A-705C-CFF2-C301385D90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289" y="5242445"/>
            <a:ext cx="1526612" cy="522312"/>
          </a:xfrm>
          <a:prstGeom prst="rect">
            <a:avLst/>
          </a:prstGeom>
        </p:spPr>
      </p:pic>
    </p:spTree>
    <p:extLst>
      <p:ext uri="{BB962C8B-B14F-4D97-AF65-F5344CB8AC3E}">
        <p14:creationId xmlns:p14="http://schemas.microsoft.com/office/powerpoint/2010/main" val="89126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#33 – The </a:t>
            </a:r>
            <a:r>
              <a:rPr lang="fr-BE" sz="2800" b="1" dirty="0" err="1">
                <a:solidFill>
                  <a:schemeClr val="bg1"/>
                </a:solidFill>
                <a:latin typeface="Futura LT Pro Book" panose="020B0502020204020303" pitchFamily="34" charset="0"/>
              </a:rPr>
              <a:t>Closer</a:t>
            </a:r>
            <a:endParaRPr lang="fr-BE" sz="2800" b="1" dirty="0">
              <a:solidFill>
                <a:schemeClr val="bg1"/>
              </a:solidFill>
              <a:latin typeface="Futura LT Pro Book" panose="020B0502020204020303" pitchFamily="34" charset="0"/>
            </a:endParaRPr>
          </a:p>
          <a:p>
            <a:pPr>
              <a:lnSpc>
                <a:spcPct val="150000"/>
              </a:lnSpc>
            </a:pPr>
            <a:r>
              <a:rPr lang="fr-BE" sz="1400" dirty="0">
                <a:solidFill>
                  <a:schemeClr val="bg1"/>
                </a:solidFill>
                <a:latin typeface="Futura LT Pro Book" panose="020B0802020204020204"/>
              </a:rPr>
              <a:t>August 04,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477875"/>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€100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€1,000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50,000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8’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12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925622259"/>
              </p:ext>
            </p:extLst>
          </p:nvPr>
        </p:nvGraphicFramePr>
        <p:xfrm>
          <a:off x="448375" y="1771907"/>
          <a:ext cx="4985532" cy="9542960"/>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9570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91847">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19:30</a:t>
                      </a:r>
                    </a:p>
                  </a:txBody>
                  <a:tcPr marL="9525" marR="9525" marT="9525" marB="0" anchor="ctr"/>
                </a:tc>
                <a:extLst>
                  <a:ext uri="{0D108BD9-81ED-4DB2-BD59-A6C34878D82A}">
                    <a16:rowId xmlns:a16="http://schemas.microsoft.com/office/drawing/2014/main" val="4198266851"/>
                  </a:ext>
                </a:extLst>
              </a:tr>
              <a:tr h="291847">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19:38</a:t>
                      </a:r>
                    </a:p>
                  </a:txBody>
                  <a:tcPr marL="9525" marR="9525" marT="9525" marB="0" anchor="ctr"/>
                </a:tc>
                <a:extLst>
                  <a:ext uri="{0D108BD9-81ED-4DB2-BD59-A6C34878D82A}">
                    <a16:rowId xmlns:a16="http://schemas.microsoft.com/office/drawing/2014/main" val="1728064534"/>
                  </a:ext>
                </a:extLst>
              </a:tr>
              <a:tr h="291847">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19:46</a:t>
                      </a:r>
                    </a:p>
                  </a:txBody>
                  <a:tcPr marL="9525" marR="9525" marT="9525" marB="0" anchor="ctr"/>
                </a:tc>
                <a:extLst>
                  <a:ext uri="{0D108BD9-81ED-4DB2-BD59-A6C34878D82A}">
                    <a16:rowId xmlns:a16="http://schemas.microsoft.com/office/drawing/2014/main" val="1279173048"/>
                  </a:ext>
                </a:extLst>
              </a:tr>
              <a:tr h="291847">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19:54</a:t>
                      </a:r>
                    </a:p>
                  </a:txBody>
                  <a:tcPr marL="9525" marR="9525" marT="9525" marB="0" anchor="ctr"/>
                </a:tc>
                <a:extLst>
                  <a:ext uri="{0D108BD9-81ED-4DB2-BD59-A6C34878D82A}">
                    <a16:rowId xmlns:a16="http://schemas.microsoft.com/office/drawing/2014/main" val="167669738"/>
                  </a:ext>
                </a:extLst>
              </a:tr>
              <a:tr h="291847">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20:02</a:t>
                      </a:r>
                    </a:p>
                  </a:txBody>
                  <a:tcPr marL="9525" marR="9525" marT="9525" marB="0" anchor="ctr"/>
                </a:tc>
                <a:extLst>
                  <a:ext uri="{0D108BD9-81ED-4DB2-BD59-A6C34878D82A}">
                    <a16:rowId xmlns:a16="http://schemas.microsoft.com/office/drawing/2014/main" val="501222703"/>
                  </a:ext>
                </a:extLst>
              </a:tr>
              <a:tr h="291847">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20:10</a:t>
                      </a:r>
                    </a:p>
                  </a:txBody>
                  <a:tcPr marL="9525" marR="9525" marT="9525" marB="0" anchor="ctr"/>
                </a:tc>
                <a:extLst>
                  <a:ext uri="{0D108BD9-81ED-4DB2-BD59-A6C34878D82A}">
                    <a16:rowId xmlns:a16="http://schemas.microsoft.com/office/drawing/2014/main" val="1576943415"/>
                  </a:ext>
                </a:extLst>
              </a:tr>
              <a:tr h="291847">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20:18</a:t>
                      </a:r>
                    </a:p>
                  </a:txBody>
                  <a:tcPr marL="9525" marR="9525" marT="9525" marB="0" anchor="ctr"/>
                </a:tc>
                <a:extLst>
                  <a:ext uri="{0D108BD9-81ED-4DB2-BD59-A6C34878D82A}">
                    <a16:rowId xmlns:a16="http://schemas.microsoft.com/office/drawing/2014/main" val="1212608904"/>
                  </a:ext>
                </a:extLst>
              </a:tr>
              <a:tr h="291847">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20:26</a:t>
                      </a:r>
                    </a:p>
                  </a:txBody>
                  <a:tcPr marL="9525" marR="9525" marT="9525" marB="0" anchor="ctr"/>
                </a:tc>
                <a:extLst>
                  <a:ext uri="{0D108BD9-81ED-4DB2-BD59-A6C34878D82A}">
                    <a16:rowId xmlns:a16="http://schemas.microsoft.com/office/drawing/2014/main" val="1269354116"/>
                  </a:ext>
                </a:extLst>
              </a:tr>
              <a:tr h="291847">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20:34</a:t>
                      </a:r>
                    </a:p>
                  </a:txBody>
                  <a:tcPr marL="9525" marR="9525" marT="9525" marB="0" anchor="ctr"/>
                </a:tc>
                <a:extLst>
                  <a:ext uri="{0D108BD9-81ED-4DB2-BD59-A6C34878D82A}">
                    <a16:rowId xmlns:a16="http://schemas.microsoft.com/office/drawing/2014/main" val="3842575157"/>
                  </a:ext>
                </a:extLst>
              </a:tr>
              <a:tr h="291847">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20:42</a:t>
                      </a:r>
                    </a:p>
                  </a:txBody>
                  <a:tcPr marL="9525" marR="9525" marT="9525" marB="0" anchor="ctr"/>
                </a:tc>
                <a:extLst>
                  <a:ext uri="{0D108BD9-81ED-4DB2-BD59-A6C34878D82A}">
                    <a16:rowId xmlns:a16="http://schemas.microsoft.com/office/drawing/2014/main" val="1758627912"/>
                  </a:ext>
                </a:extLst>
              </a:tr>
              <a:tr h="291847">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20:50</a:t>
                      </a:r>
                    </a:p>
                  </a:txBody>
                  <a:tcPr marL="9525" marR="9525" marT="9525" marB="0" anchor="ctr"/>
                </a:tc>
                <a:extLst>
                  <a:ext uri="{0D108BD9-81ED-4DB2-BD59-A6C34878D82A}">
                    <a16:rowId xmlns:a16="http://schemas.microsoft.com/office/drawing/2014/main" val="2430244576"/>
                  </a:ext>
                </a:extLst>
              </a:tr>
              <a:tr h="291847">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20:58</a:t>
                      </a:r>
                    </a:p>
                  </a:txBody>
                  <a:tcPr marL="9525" marR="9525" marT="9525" marB="0" anchor="ctr"/>
                </a:tc>
                <a:extLst>
                  <a:ext uri="{0D108BD9-81ED-4DB2-BD59-A6C34878D82A}">
                    <a16:rowId xmlns:a16="http://schemas.microsoft.com/office/drawing/2014/main" val="1811956367"/>
                  </a:ext>
                </a:extLst>
              </a:tr>
              <a:tr h="29184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21:06</a:t>
                      </a:r>
                    </a:p>
                  </a:txBody>
                  <a:tcPr marL="9525" marR="9525" marT="9525" marB="0" anchor="ctr"/>
                </a:tc>
                <a:extLst>
                  <a:ext uri="{0D108BD9-81ED-4DB2-BD59-A6C34878D82A}">
                    <a16:rowId xmlns:a16="http://schemas.microsoft.com/office/drawing/2014/main" val="1803817933"/>
                  </a:ext>
                </a:extLst>
              </a:tr>
              <a:tr h="291847">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21:21</a:t>
                      </a:r>
                    </a:p>
                  </a:txBody>
                  <a:tcPr marL="9525" marR="9525" marT="9525" marB="0" anchor="ctr"/>
                </a:tc>
                <a:extLst>
                  <a:ext uri="{0D108BD9-81ED-4DB2-BD59-A6C34878D82A}">
                    <a16:rowId xmlns:a16="http://schemas.microsoft.com/office/drawing/2014/main" val="3509672039"/>
                  </a:ext>
                </a:extLst>
              </a:tr>
              <a:tr h="291847">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21:29</a:t>
                      </a:r>
                    </a:p>
                  </a:txBody>
                  <a:tcPr marL="9525" marR="9525" marT="9525" marB="0" anchor="ctr"/>
                </a:tc>
                <a:extLst>
                  <a:ext uri="{0D108BD9-81ED-4DB2-BD59-A6C34878D82A}">
                    <a16:rowId xmlns:a16="http://schemas.microsoft.com/office/drawing/2014/main" val="4128934311"/>
                  </a:ext>
                </a:extLst>
              </a:tr>
              <a:tr h="291847">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21:37</a:t>
                      </a:r>
                    </a:p>
                  </a:txBody>
                  <a:tcPr marL="9525" marR="9525" marT="9525" marB="0" anchor="ctr"/>
                </a:tc>
                <a:extLst>
                  <a:ext uri="{0D108BD9-81ED-4DB2-BD59-A6C34878D82A}">
                    <a16:rowId xmlns:a16="http://schemas.microsoft.com/office/drawing/2014/main" val="48830347"/>
                  </a:ext>
                </a:extLst>
              </a:tr>
              <a:tr h="291847">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21:45</a:t>
                      </a:r>
                    </a:p>
                  </a:txBody>
                  <a:tcPr marL="9525" marR="9525" marT="9525" marB="0" anchor="ctr"/>
                </a:tc>
                <a:extLst>
                  <a:ext uri="{0D108BD9-81ED-4DB2-BD59-A6C34878D82A}">
                    <a16:rowId xmlns:a16="http://schemas.microsoft.com/office/drawing/2014/main" val="3416522972"/>
                  </a:ext>
                </a:extLst>
              </a:tr>
              <a:tr h="291847">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21:53</a:t>
                      </a:r>
                    </a:p>
                  </a:txBody>
                  <a:tcPr marL="9525" marR="9525" marT="9525" marB="0" anchor="ctr"/>
                </a:tc>
                <a:extLst>
                  <a:ext uri="{0D108BD9-81ED-4DB2-BD59-A6C34878D82A}">
                    <a16:rowId xmlns:a16="http://schemas.microsoft.com/office/drawing/2014/main" val="1316217524"/>
                  </a:ext>
                </a:extLst>
              </a:tr>
              <a:tr h="291847">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22:01</a:t>
                      </a:r>
                    </a:p>
                  </a:txBody>
                  <a:tcPr marL="9525" marR="9525" marT="9525" marB="0" anchor="ctr"/>
                </a:tc>
                <a:extLst>
                  <a:ext uri="{0D108BD9-81ED-4DB2-BD59-A6C34878D82A}">
                    <a16:rowId xmlns:a16="http://schemas.microsoft.com/office/drawing/2014/main" val="594060026"/>
                  </a:ext>
                </a:extLst>
              </a:tr>
              <a:tr h="291847">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22:09</a:t>
                      </a:r>
                    </a:p>
                  </a:txBody>
                  <a:tcPr marL="9525" marR="9525" marT="9525" marB="0" anchor="ctr"/>
                </a:tc>
                <a:extLst>
                  <a:ext uri="{0D108BD9-81ED-4DB2-BD59-A6C34878D82A}">
                    <a16:rowId xmlns:a16="http://schemas.microsoft.com/office/drawing/2014/main" val="3252618299"/>
                  </a:ext>
                </a:extLst>
              </a:tr>
              <a:tr h="291847">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22:17</a:t>
                      </a:r>
                    </a:p>
                  </a:txBody>
                  <a:tcPr marL="9525" marR="9525" marT="9525" marB="0" anchor="ctr"/>
                </a:tc>
                <a:extLst>
                  <a:ext uri="{0D108BD9-81ED-4DB2-BD59-A6C34878D82A}">
                    <a16:rowId xmlns:a16="http://schemas.microsoft.com/office/drawing/2014/main" val="676091085"/>
                  </a:ext>
                </a:extLst>
              </a:tr>
              <a:tr h="29184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22:25</a:t>
                      </a:r>
                    </a:p>
                  </a:txBody>
                  <a:tcPr marL="9525" marR="9525" marT="9525" marB="0" anchor="ctr"/>
                </a:tc>
                <a:extLst>
                  <a:ext uri="{0D108BD9-81ED-4DB2-BD59-A6C34878D82A}">
                    <a16:rowId xmlns:a16="http://schemas.microsoft.com/office/drawing/2014/main" val="927398122"/>
                  </a:ext>
                </a:extLst>
              </a:tr>
              <a:tr h="291847">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2713022667"/>
                  </a:ext>
                </a:extLst>
              </a:tr>
              <a:tr h="291847">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22:48</a:t>
                      </a:r>
                    </a:p>
                  </a:txBody>
                  <a:tcPr marL="9525" marR="9525" marT="9525" marB="0" anchor="ctr"/>
                </a:tc>
                <a:extLst>
                  <a:ext uri="{0D108BD9-81ED-4DB2-BD59-A6C34878D82A}">
                    <a16:rowId xmlns:a16="http://schemas.microsoft.com/office/drawing/2014/main" val="1585072637"/>
                  </a:ext>
                </a:extLst>
              </a:tr>
              <a:tr h="291847">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22:56</a:t>
                      </a:r>
                    </a:p>
                  </a:txBody>
                  <a:tcPr marL="9525" marR="9525" marT="9525" marB="0" anchor="ctr"/>
                </a:tc>
                <a:extLst>
                  <a:ext uri="{0D108BD9-81ED-4DB2-BD59-A6C34878D82A}">
                    <a16:rowId xmlns:a16="http://schemas.microsoft.com/office/drawing/2014/main" val="4063068258"/>
                  </a:ext>
                </a:extLst>
              </a:tr>
              <a:tr h="291847">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23:04</a:t>
                      </a:r>
                    </a:p>
                  </a:txBody>
                  <a:tcPr marL="9525" marR="9525" marT="9525" marB="0" anchor="ctr"/>
                </a:tc>
                <a:extLst>
                  <a:ext uri="{0D108BD9-81ED-4DB2-BD59-A6C34878D82A}">
                    <a16:rowId xmlns:a16="http://schemas.microsoft.com/office/drawing/2014/main" val="1803275270"/>
                  </a:ext>
                </a:extLst>
              </a:tr>
              <a:tr h="291847">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23:12</a:t>
                      </a:r>
                    </a:p>
                  </a:txBody>
                  <a:tcPr marL="9525" marR="9525" marT="9525" marB="0" anchor="ctr"/>
                </a:tc>
                <a:extLst>
                  <a:ext uri="{0D108BD9-81ED-4DB2-BD59-A6C34878D82A}">
                    <a16:rowId xmlns:a16="http://schemas.microsoft.com/office/drawing/2014/main" val="2803985261"/>
                  </a:ext>
                </a:extLst>
              </a:tr>
              <a:tr h="291847">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23:20</a:t>
                      </a:r>
                    </a:p>
                  </a:txBody>
                  <a:tcPr marL="9525" marR="9525" marT="9525" marB="0" anchor="ctr"/>
                </a:tc>
                <a:extLst>
                  <a:ext uri="{0D108BD9-81ED-4DB2-BD59-A6C34878D82A}">
                    <a16:rowId xmlns:a16="http://schemas.microsoft.com/office/drawing/2014/main" val="3644401258"/>
                  </a:ext>
                </a:extLst>
              </a:tr>
              <a:tr h="291847">
                <a:tc>
                  <a:txBody>
                    <a:bodyPr/>
                    <a:lstStyle/>
                    <a:p>
                      <a:pPr algn="ctr" fontAlgn="b"/>
                      <a:r>
                        <a:rPr lang="fr-BE" sz="1100" b="0" i="0" u="none" strike="noStrike">
                          <a:solidFill>
                            <a:srgbClr val="000000"/>
                          </a:solidFill>
                          <a:effectLst/>
                          <a:latin typeface="Calibri" panose="020F0502020204030204" pitchFamily="34" charset="0"/>
                        </a:rPr>
                        <a:t>27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23:28</a:t>
                      </a:r>
                    </a:p>
                  </a:txBody>
                  <a:tcPr marL="9525" marR="9525" marT="9525" marB="0" anchor="ctr"/>
                </a:tc>
                <a:extLst>
                  <a:ext uri="{0D108BD9-81ED-4DB2-BD59-A6C34878D82A}">
                    <a16:rowId xmlns:a16="http://schemas.microsoft.com/office/drawing/2014/main" val="3579936753"/>
                  </a:ext>
                </a:extLst>
              </a:tr>
              <a:tr h="291847">
                <a:tc>
                  <a:txBody>
                    <a:bodyPr/>
                    <a:lstStyle/>
                    <a:p>
                      <a:pPr algn="ctr" fontAlgn="b"/>
                      <a:r>
                        <a:rPr lang="fr-BE" sz="1100" b="0" i="0" u="none" strike="noStrike">
                          <a:solidFill>
                            <a:srgbClr val="000000"/>
                          </a:solidFill>
                          <a:effectLst/>
                          <a:latin typeface="Calibri" panose="020F0502020204030204" pitchFamily="34" charset="0"/>
                        </a:rPr>
                        <a:t>28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23:36</a:t>
                      </a:r>
                    </a:p>
                  </a:txBody>
                  <a:tcPr marL="9525" marR="9525" marT="9525" marB="0" anchor="ctr"/>
                </a:tc>
                <a:extLst>
                  <a:ext uri="{0D108BD9-81ED-4DB2-BD59-A6C34878D82A}">
                    <a16:rowId xmlns:a16="http://schemas.microsoft.com/office/drawing/2014/main" val="1491699157"/>
                  </a:ext>
                </a:extLst>
              </a:tr>
              <a:tr h="291847">
                <a:tc>
                  <a:txBody>
                    <a:bodyPr/>
                    <a:lstStyle/>
                    <a:p>
                      <a:pPr algn="ctr" fontAlgn="b"/>
                      <a:r>
                        <a:rPr lang="fr-BE" sz="1100" b="0" i="0" u="none" strike="noStrike">
                          <a:solidFill>
                            <a:srgbClr val="000000"/>
                          </a:solidFill>
                          <a:effectLst/>
                          <a:latin typeface="Calibri" panose="020F0502020204030204" pitchFamily="34" charset="0"/>
                        </a:rPr>
                        <a:t>29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23:44</a:t>
                      </a:r>
                    </a:p>
                  </a:txBody>
                  <a:tcPr marL="9525" marR="9525" marT="9525" marB="0" anchor="ctr"/>
                </a:tc>
                <a:extLst>
                  <a:ext uri="{0D108BD9-81ED-4DB2-BD59-A6C34878D82A}">
                    <a16:rowId xmlns:a16="http://schemas.microsoft.com/office/drawing/2014/main" val="3149087959"/>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3217014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p:cNvSpPr>
          <p:nvPr/>
        </p:nvSpPr>
        <p:spPr>
          <a:xfrm>
            <a:off x="448375" y="70113"/>
            <a:ext cx="714264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#23/26/31 – </a:t>
            </a:r>
            <a:r>
              <a:rPr lang="fr-BE" sz="2800" b="1" dirty="0" err="1">
                <a:solidFill>
                  <a:schemeClr val="bg1"/>
                </a:solidFill>
                <a:latin typeface="Futura LT Pro Book" panose="020B0502020204020303" pitchFamily="34" charset="0"/>
              </a:rPr>
              <a:t>Midnight</a:t>
            </a:r>
            <a:r>
              <a:rPr lang="fr-BE" sz="2800" b="1" dirty="0">
                <a:solidFill>
                  <a:schemeClr val="bg1"/>
                </a:solidFill>
                <a:latin typeface="Futura LT Pro Book" panose="020B0502020204020303" pitchFamily="34" charset="0"/>
              </a:rPr>
              <a:t> Express</a:t>
            </a:r>
          </a:p>
          <a:p>
            <a:pPr>
              <a:lnSpc>
                <a:spcPct val="150000"/>
              </a:lnSpc>
            </a:pPr>
            <a:r>
              <a:rPr lang="fr-BE" sz="1400" dirty="0">
                <a:solidFill>
                  <a:schemeClr val="bg1"/>
                </a:solidFill>
                <a:latin typeface="Futura LT Pro Book" panose="020B0802020204020204"/>
              </a:rPr>
              <a:t>July 31, August 01 &amp; 03,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223959"/>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€100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25,000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8’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16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1538457539"/>
              </p:ext>
            </p:extLst>
          </p:nvPr>
        </p:nvGraphicFramePr>
        <p:xfrm>
          <a:off x="448375" y="1771907"/>
          <a:ext cx="4985532" cy="9542970"/>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582151">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342744">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00:00</a:t>
                      </a:r>
                    </a:p>
                  </a:txBody>
                  <a:tcPr marL="9525" marR="9525" marT="9525" marB="0" anchor="ctr"/>
                </a:tc>
                <a:extLst>
                  <a:ext uri="{0D108BD9-81ED-4DB2-BD59-A6C34878D82A}">
                    <a16:rowId xmlns:a16="http://schemas.microsoft.com/office/drawing/2014/main" val="4198266851"/>
                  </a:ext>
                </a:extLst>
              </a:tr>
              <a:tr h="342744">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00:08</a:t>
                      </a:r>
                    </a:p>
                  </a:txBody>
                  <a:tcPr marL="9525" marR="9525" marT="9525" marB="0" anchor="ctr"/>
                </a:tc>
                <a:extLst>
                  <a:ext uri="{0D108BD9-81ED-4DB2-BD59-A6C34878D82A}">
                    <a16:rowId xmlns:a16="http://schemas.microsoft.com/office/drawing/2014/main" val="1728064534"/>
                  </a:ext>
                </a:extLst>
              </a:tr>
              <a:tr h="342744">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00:16</a:t>
                      </a:r>
                    </a:p>
                  </a:txBody>
                  <a:tcPr marL="9525" marR="9525" marT="9525" marB="0" anchor="ctr"/>
                </a:tc>
                <a:extLst>
                  <a:ext uri="{0D108BD9-81ED-4DB2-BD59-A6C34878D82A}">
                    <a16:rowId xmlns:a16="http://schemas.microsoft.com/office/drawing/2014/main" val="1279173048"/>
                  </a:ext>
                </a:extLst>
              </a:tr>
              <a:tr h="392219">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00:24</a:t>
                      </a:r>
                    </a:p>
                  </a:txBody>
                  <a:tcPr marL="9525" marR="9525" marT="9525" marB="0" anchor="ctr"/>
                </a:tc>
                <a:extLst>
                  <a:ext uri="{0D108BD9-81ED-4DB2-BD59-A6C34878D82A}">
                    <a16:rowId xmlns:a16="http://schemas.microsoft.com/office/drawing/2014/main" val="167669738"/>
                  </a:ext>
                </a:extLst>
              </a:tr>
              <a:tr h="342744">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00:32</a:t>
                      </a:r>
                    </a:p>
                  </a:txBody>
                  <a:tcPr marL="9525" marR="9525" marT="9525" marB="0" anchor="ctr"/>
                </a:tc>
                <a:extLst>
                  <a:ext uri="{0D108BD9-81ED-4DB2-BD59-A6C34878D82A}">
                    <a16:rowId xmlns:a16="http://schemas.microsoft.com/office/drawing/2014/main" val="501222703"/>
                  </a:ext>
                </a:extLst>
              </a:tr>
              <a:tr h="342744">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00:40</a:t>
                      </a:r>
                    </a:p>
                  </a:txBody>
                  <a:tcPr marL="9525" marR="9525" marT="9525" marB="0" anchor="ctr"/>
                </a:tc>
                <a:extLst>
                  <a:ext uri="{0D108BD9-81ED-4DB2-BD59-A6C34878D82A}">
                    <a16:rowId xmlns:a16="http://schemas.microsoft.com/office/drawing/2014/main" val="1576943415"/>
                  </a:ext>
                </a:extLst>
              </a:tr>
              <a:tr h="342744">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00:48</a:t>
                      </a:r>
                    </a:p>
                  </a:txBody>
                  <a:tcPr marL="9525" marR="9525" marT="9525" marB="0" anchor="ctr"/>
                </a:tc>
                <a:extLst>
                  <a:ext uri="{0D108BD9-81ED-4DB2-BD59-A6C34878D82A}">
                    <a16:rowId xmlns:a16="http://schemas.microsoft.com/office/drawing/2014/main" val="1212608904"/>
                  </a:ext>
                </a:extLst>
              </a:tr>
              <a:tr h="342744">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01:00</a:t>
                      </a:r>
                    </a:p>
                  </a:txBody>
                  <a:tcPr marL="9525" marR="9525" marT="9525" marB="0" anchor="ctr"/>
                </a:tc>
                <a:extLst>
                  <a:ext uri="{0D108BD9-81ED-4DB2-BD59-A6C34878D82A}">
                    <a16:rowId xmlns:a16="http://schemas.microsoft.com/office/drawing/2014/main" val="1269354116"/>
                  </a:ext>
                </a:extLst>
              </a:tr>
              <a:tr h="342744">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01:08</a:t>
                      </a:r>
                    </a:p>
                  </a:txBody>
                  <a:tcPr marL="9525" marR="9525" marT="9525" marB="0" anchor="ctr"/>
                </a:tc>
                <a:extLst>
                  <a:ext uri="{0D108BD9-81ED-4DB2-BD59-A6C34878D82A}">
                    <a16:rowId xmlns:a16="http://schemas.microsoft.com/office/drawing/2014/main" val="3842575157"/>
                  </a:ext>
                </a:extLst>
              </a:tr>
              <a:tr h="342744">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01:16</a:t>
                      </a:r>
                    </a:p>
                  </a:txBody>
                  <a:tcPr marL="9525" marR="9525" marT="9525" marB="0" anchor="ctr"/>
                </a:tc>
                <a:extLst>
                  <a:ext uri="{0D108BD9-81ED-4DB2-BD59-A6C34878D82A}">
                    <a16:rowId xmlns:a16="http://schemas.microsoft.com/office/drawing/2014/main" val="1758627912"/>
                  </a:ext>
                </a:extLst>
              </a:tr>
              <a:tr h="342744">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01:24</a:t>
                      </a:r>
                    </a:p>
                  </a:txBody>
                  <a:tcPr marL="9525" marR="9525" marT="9525" marB="0" anchor="ctr"/>
                </a:tc>
                <a:extLst>
                  <a:ext uri="{0D108BD9-81ED-4DB2-BD59-A6C34878D82A}">
                    <a16:rowId xmlns:a16="http://schemas.microsoft.com/office/drawing/2014/main" val="2430244576"/>
                  </a:ext>
                </a:extLst>
              </a:tr>
              <a:tr h="342744">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01:32</a:t>
                      </a:r>
                    </a:p>
                  </a:txBody>
                  <a:tcPr marL="9525" marR="9525" marT="9525" marB="0" anchor="ctr"/>
                </a:tc>
                <a:extLst>
                  <a:ext uri="{0D108BD9-81ED-4DB2-BD59-A6C34878D82A}">
                    <a16:rowId xmlns:a16="http://schemas.microsoft.com/office/drawing/2014/main" val="1811956367"/>
                  </a:ext>
                </a:extLst>
              </a:tr>
              <a:tr h="342744">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01:40</a:t>
                      </a:r>
                    </a:p>
                  </a:txBody>
                  <a:tcPr marL="9525" marR="9525" marT="9525" marB="0" anchor="ctr"/>
                </a:tc>
                <a:extLst>
                  <a:ext uri="{0D108BD9-81ED-4DB2-BD59-A6C34878D82A}">
                    <a16:rowId xmlns:a16="http://schemas.microsoft.com/office/drawing/2014/main" val="1803817933"/>
                  </a:ext>
                </a:extLst>
              </a:tr>
              <a:tr h="342744">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01:48</a:t>
                      </a:r>
                    </a:p>
                  </a:txBody>
                  <a:tcPr marL="9525" marR="9525" marT="9525" marB="0" anchor="ctr"/>
                </a:tc>
                <a:extLst>
                  <a:ext uri="{0D108BD9-81ED-4DB2-BD59-A6C34878D82A}">
                    <a16:rowId xmlns:a16="http://schemas.microsoft.com/office/drawing/2014/main" val="3509672039"/>
                  </a:ext>
                </a:extLst>
              </a:tr>
              <a:tr h="342744">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01:56</a:t>
                      </a:r>
                    </a:p>
                  </a:txBody>
                  <a:tcPr marL="9525" marR="9525" marT="9525" marB="0" anchor="ctr"/>
                </a:tc>
                <a:extLst>
                  <a:ext uri="{0D108BD9-81ED-4DB2-BD59-A6C34878D82A}">
                    <a16:rowId xmlns:a16="http://schemas.microsoft.com/office/drawing/2014/main" val="4128934311"/>
                  </a:ext>
                </a:extLst>
              </a:tr>
              <a:tr h="342744">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02:04</a:t>
                      </a:r>
                    </a:p>
                  </a:txBody>
                  <a:tcPr marL="9525" marR="9525" marT="9525" marB="0" anchor="ctr"/>
                </a:tc>
                <a:extLst>
                  <a:ext uri="{0D108BD9-81ED-4DB2-BD59-A6C34878D82A}">
                    <a16:rowId xmlns:a16="http://schemas.microsoft.com/office/drawing/2014/main" val="48830347"/>
                  </a:ext>
                </a:extLst>
              </a:tr>
              <a:tr h="342744">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02:19</a:t>
                      </a:r>
                    </a:p>
                  </a:txBody>
                  <a:tcPr marL="9525" marR="9525" marT="9525" marB="0" anchor="ctr"/>
                </a:tc>
                <a:extLst>
                  <a:ext uri="{0D108BD9-81ED-4DB2-BD59-A6C34878D82A}">
                    <a16:rowId xmlns:a16="http://schemas.microsoft.com/office/drawing/2014/main" val="3416522972"/>
                  </a:ext>
                </a:extLst>
              </a:tr>
              <a:tr h="342744">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02:27</a:t>
                      </a:r>
                    </a:p>
                  </a:txBody>
                  <a:tcPr marL="9525" marR="9525" marT="9525" marB="0" anchor="ctr"/>
                </a:tc>
                <a:extLst>
                  <a:ext uri="{0D108BD9-81ED-4DB2-BD59-A6C34878D82A}">
                    <a16:rowId xmlns:a16="http://schemas.microsoft.com/office/drawing/2014/main" val="1316217524"/>
                  </a:ext>
                </a:extLst>
              </a:tr>
              <a:tr h="342744">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02:35</a:t>
                      </a:r>
                    </a:p>
                  </a:txBody>
                  <a:tcPr marL="9525" marR="9525" marT="9525" marB="0" anchor="ctr"/>
                </a:tc>
                <a:extLst>
                  <a:ext uri="{0D108BD9-81ED-4DB2-BD59-A6C34878D82A}">
                    <a16:rowId xmlns:a16="http://schemas.microsoft.com/office/drawing/2014/main" val="594060026"/>
                  </a:ext>
                </a:extLst>
              </a:tr>
              <a:tr h="342744">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02:43</a:t>
                      </a:r>
                    </a:p>
                  </a:txBody>
                  <a:tcPr marL="9525" marR="9525" marT="9525" marB="0" anchor="ctr"/>
                </a:tc>
                <a:extLst>
                  <a:ext uri="{0D108BD9-81ED-4DB2-BD59-A6C34878D82A}">
                    <a16:rowId xmlns:a16="http://schemas.microsoft.com/office/drawing/2014/main" val="3252618299"/>
                  </a:ext>
                </a:extLst>
              </a:tr>
              <a:tr h="342744">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02:51</a:t>
                      </a:r>
                    </a:p>
                  </a:txBody>
                  <a:tcPr marL="9525" marR="9525" marT="9525" marB="0" anchor="ctr"/>
                </a:tc>
                <a:extLst>
                  <a:ext uri="{0D108BD9-81ED-4DB2-BD59-A6C34878D82A}">
                    <a16:rowId xmlns:a16="http://schemas.microsoft.com/office/drawing/2014/main" val="676091085"/>
                  </a:ext>
                </a:extLst>
              </a:tr>
              <a:tr h="342744">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02:59</a:t>
                      </a:r>
                    </a:p>
                  </a:txBody>
                  <a:tcPr marL="9525" marR="9525" marT="9525" marB="0" anchor="ctr"/>
                </a:tc>
                <a:extLst>
                  <a:ext uri="{0D108BD9-81ED-4DB2-BD59-A6C34878D82A}">
                    <a16:rowId xmlns:a16="http://schemas.microsoft.com/office/drawing/2014/main" val="927398122"/>
                  </a:ext>
                </a:extLst>
              </a:tr>
              <a:tr h="342744">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03:07</a:t>
                      </a:r>
                    </a:p>
                  </a:txBody>
                  <a:tcPr marL="9525" marR="9525" marT="9525" marB="0" anchor="ctr"/>
                </a:tc>
                <a:extLst>
                  <a:ext uri="{0D108BD9-81ED-4DB2-BD59-A6C34878D82A}">
                    <a16:rowId xmlns:a16="http://schemas.microsoft.com/office/drawing/2014/main" val="2713022667"/>
                  </a:ext>
                </a:extLst>
              </a:tr>
              <a:tr h="342744">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03:15</a:t>
                      </a:r>
                    </a:p>
                  </a:txBody>
                  <a:tcPr marL="9525" marR="9525" marT="9525" marB="0" anchor="ctr"/>
                </a:tc>
                <a:extLst>
                  <a:ext uri="{0D108BD9-81ED-4DB2-BD59-A6C34878D82A}">
                    <a16:rowId xmlns:a16="http://schemas.microsoft.com/office/drawing/2014/main" val="1585072637"/>
                  </a:ext>
                </a:extLst>
              </a:tr>
              <a:tr h="342744">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03:23</a:t>
                      </a:r>
                    </a:p>
                  </a:txBody>
                  <a:tcPr marL="9525" marR="9525" marT="9525" marB="0" anchor="ctr"/>
                </a:tc>
                <a:extLst>
                  <a:ext uri="{0D108BD9-81ED-4DB2-BD59-A6C34878D82A}">
                    <a16:rowId xmlns:a16="http://schemas.microsoft.com/office/drawing/2014/main" val="4063068258"/>
                  </a:ext>
                </a:extLst>
              </a:tr>
              <a:tr h="342744">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03:31</a:t>
                      </a:r>
                    </a:p>
                  </a:txBody>
                  <a:tcPr marL="9525" marR="9525" marT="9525" marB="0" anchor="ctr"/>
                </a:tc>
                <a:extLst>
                  <a:ext uri="{0D108BD9-81ED-4DB2-BD59-A6C34878D82A}">
                    <a16:rowId xmlns:a16="http://schemas.microsoft.com/office/drawing/2014/main" val="1803275270"/>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9959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EE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04C762-7367-6050-DF56-FD5BCE5AC2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645" y="0"/>
            <a:ext cx="10198489" cy="12748111"/>
          </a:xfrm>
          <a:prstGeom prst="rect">
            <a:avLst/>
          </a:prstGeom>
        </p:spPr>
      </p:pic>
    </p:spTree>
    <p:extLst>
      <p:ext uri="{BB962C8B-B14F-4D97-AF65-F5344CB8AC3E}">
        <p14:creationId xmlns:p14="http://schemas.microsoft.com/office/powerpoint/2010/main" val="2921732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EE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04C762-7367-6050-DF56-FD5BCE5AC2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6484" y="-2522354"/>
            <a:ext cx="9894168" cy="17589634"/>
          </a:xfrm>
          <a:prstGeom prst="rect">
            <a:avLst/>
          </a:prstGeom>
        </p:spPr>
      </p:pic>
    </p:spTree>
    <p:extLst>
      <p:ext uri="{BB962C8B-B14F-4D97-AF65-F5344CB8AC3E}">
        <p14:creationId xmlns:p14="http://schemas.microsoft.com/office/powerpoint/2010/main" val="2065668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EE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04C762-7367-6050-DF56-FD5BCE5AC2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9311" y="-1114942"/>
            <a:ext cx="10599821" cy="18844127"/>
          </a:xfrm>
          <a:prstGeom prst="rect">
            <a:avLst/>
          </a:prstGeom>
        </p:spPr>
      </p:pic>
    </p:spTree>
    <p:extLst>
      <p:ext uri="{BB962C8B-B14F-4D97-AF65-F5344CB8AC3E}">
        <p14:creationId xmlns:p14="http://schemas.microsoft.com/office/powerpoint/2010/main" val="815655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EE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04C762-7367-6050-DF56-FD5BCE5AC2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6484" y="-2522353"/>
            <a:ext cx="9894168" cy="17589631"/>
          </a:xfrm>
          <a:prstGeom prst="rect">
            <a:avLst/>
          </a:prstGeom>
        </p:spPr>
      </p:pic>
    </p:spTree>
    <p:extLst>
      <p:ext uri="{BB962C8B-B14F-4D97-AF65-F5344CB8AC3E}">
        <p14:creationId xmlns:p14="http://schemas.microsoft.com/office/powerpoint/2010/main" val="81906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#02 – Super </a:t>
            </a:r>
            <a:r>
              <a:rPr lang="fr-BE" sz="2800" b="1" dirty="0" err="1">
                <a:solidFill>
                  <a:schemeClr val="bg1"/>
                </a:solidFill>
                <a:latin typeface="Futura LT Pro Book" panose="020B0502020204020303" pitchFamily="34" charset="0"/>
              </a:rPr>
              <a:t>Side</a:t>
            </a:r>
            <a:r>
              <a:rPr lang="fr-BE" sz="2800" b="1" dirty="0">
                <a:solidFill>
                  <a:schemeClr val="bg1"/>
                </a:solidFill>
                <a:latin typeface="Futura LT Pro Book" panose="020B0502020204020303" pitchFamily="34" charset="0"/>
              </a:rPr>
              <a:t> Event</a:t>
            </a:r>
          </a:p>
          <a:p>
            <a:pPr>
              <a:lnSpc>
                <a:spcPct val="150000"/>
              </a:lnSpc>
            </a:pPr>
            <a:r>
              <a:rPr lang="fr-BE" sz="1400" dirty="0">
                <a:solidFill>
                  <a:schemeClr val="bg1"/>
                </a:solidFill>
                <a:latin typeface="Futura LT Pro Book" panose="020B0802020204020204"/>
              </a:rPr>
              <a:t>July 25 – 30,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6355586"/>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€330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€250,000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30,000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45 to 60’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9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fr-BE" sz="1100" dirty="0" err="1">
                <a:latin typeface="Futura LT Pro Book" panose="020B0802020204020204"/>
                <a:ea typeface="Times New Roman" panose="02020603050405020304" pitchFamily="18" charset="0"/>
                <a:cs typeface="Times New Roman" panose="02020603050405020304" pitchFamily="18" charset="0"/>
              </a:rPr>
              <a:t>Flights</a:t>
            </a:r>
            <a:r>
              <a:rPr lang="fr-BE" sz="1100" dirty="0">
                <a:effectLst/>
                <a:latin typeface="Futura LT Pro Book" panose="020B0802020204020204"/>
                <a:ea typeface="Times New Roman" panose="02020603050405020304" pitchFamily="18" charset="0"/>
                <a:cs typeface="Times New Roman" panose="02020603050405020304" pitchFamily="18" charset="0"/>
              </a:rPr>
              <a:t> 1D &amp; 1F start at 21:00</a:t>
            </a:r>
            <a:r>
              <a:rPr lang="fr-BE" sz="1100" dirty="0">
                <a:latin typeface="Futura LT Pro Book" panose="020B0802020204020204"/>
                <a:ea typeface="Times New Roman" panose="02020603050405020304" pitchFamily="18" charset="0"/>
                <a:cs typeface="Times New Roman" panose="02020603050405020304" pitchFamily="18" charset="0"/>
              </a:rPr>
              <a:t> &amp; </a:t>
            </a:r>
            <a:r>
              <a:rPr lang="fr-BE" sz="1100" dirty="0" err="1">
                <a:latin typeface="Futura LT Pro Book" panose="020B0802020204020204"/>
                <a:ea typeface="Times New Roman" panose="02020603050405020304" pitchFamily="18" charset="0"/>
                <a:cs typeface="Times New Roman" panose="02020603050405020304" pitchFamily="18" charset="0"/>
              </a:rPr>
              <a:t>levels</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will</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be</a:t>
            </a:r>
            <a:r>
              <a:rPr lang="fr-BE" sz="1100" dirty="0">
                <a:latin typeface="Futura LT Pro Book" panose="020B0802020204020204"/>
                <a:ea typeface="Times New Roman" panose="02020603050405020304" pitchFamily="18" charset="0"/>
                <a:cs typeface="Times New Roman" panose="02020603050405020304" pitchFamily="18" charset="0"/>
              </a:rPr>
              <a:t> 25 min. </a:t>
            </a:r>
            <a:endParaRPr lang="en-US" sz="1100" dirty="0">
              <a:latin typeface="Futura LT Pro Book" panose="020B0802020204020204"/>
            </a:endParaRP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Day 2 start on Monday 29 July 14:00 and levels will be 50 minutes.</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Final Day start on Tuesday 30 August 14:00 and levels will be 60 minutes to start, 40 minutes when 5 players are remaining and 30 minutes at 3 players left.</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Breaks on Day 2, &amp; 3 TBC by Tournament Director discretion.</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err="1">
                <a:latin typeface="Futura LT Pro Book" panose="020B0802020204020204"/>
              </a:rPr>
              <a:t>Prizepool</a:t>
            </a:r>
            <a:r>
              <a:rPr lang="en-US" sz="1100" dirty="0">
                <a:latin typeface="Futura LT Pro Book" panose="020B0802020204020204"/>
              </a:rPr>
              <a:t> included €2,200 “CPS Main Event Ticket” (approx. 2,5%).</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2106389311"/>
              </p:ext>
            </p:extLst>
          </p:nvPr>
        </p:nvGraphicFramePr>
        <p:xfrm>
          <a:off x="448375" y="1771907"/>
          <a:ext cx="4985532" cy="10008966"/>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63241">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72735">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extLst>
                  <a:ext uri="{0D108BD9-81ED-4DB2-BD59-A6C34878D82A}">
                    <a16:rowId xmlns:a16="http://schemas.microsoft.com/office/drawing/2014/main" val="4198266851"/>
                  </a:ext>
                </a:extLst>
              </a:tr>
              <a:tr h="272735">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15:45</a:t>
                      </a:r>
                    </a:p>
                  </a:txBody>
                  <a:tcPr marL="9525" marR="9525" marT="9525" marB="0" anchor="ctr"/>
                </a:tc>
                <a:extLst>
                  <a:ext uri="{0D108BD9-81ED-4DB2-BD59-A6C34878D82A}">
                    <a16:rowId xmlns:a16="http://schemas.microsoft.com/office/drawing/2014/main" val="1576943415"/>
                  </a:ext>
                </a:extLst>
              </a:tr>
              <a:tr h="272735">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16:30</a:t>
                      </a:r>
                    </a:p>
                  </a:txBody>
                  <a:tcPr marL="9525" marR="9525" marT="9525" marB="0" anchor="ctr"/>
                </a:tc>
                <a:extLst>
                  <a:ext uri="{0D108BD9-81ED-4DB2-BD59-A6C34878D82A}">
                    <a16:rowId xmlns:a16="http://schemas.microsoft.com/office/drawing/2014/main" val="1212608904"/>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17:15</a:t>
                      </a:r>
                    </a:p>
                  </a:txBody>
                  <a:tcPr marL="9525" marR="9525" marT="9525" marB="0" anchor="ctr"/>
                </a:tc>
                <a:extLst>
                  <a:ext uri="{0D108BD9-81ED-4DB2-BD59-A6C34878D82A}">
                    <a16:rowId xmlns:a16="http://schemas.microsoft.com/office/drawing/2014/main" val="1269354116"/>
                  </a:ext>
                </a:extLst>
              </a:tr>
              <a:tr h="272735">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17:45</a:t>
                      </a:r>
                    </a:p>
                  </a:txBody>
                  <a:tcPr marL="9525" marR="9525" marT="9525" marB="0" anchor="ctr"/>
                </a:tc>
                <a:extLst>
                  <a:ext uri="{0D108BD9-81ED-4DB2-BD59-A6C34878D82A}">
                    <a16:rowId xmlns:a16="http://schemas.microsoft.com/office/drawing/2014/main" val="3842575157"/>
                  </a:ext>
                </a:extLst>
              </a:tr>
              <a:tr h="272735">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18:30</a:t>
                      </a:r>
                    </a:p>
                  </a:txBody>
                  <a:tcPr marL="9525" marR="9525" marT="9525" marB="0" anchor="ctr"/>
                </a:tc>
                <a:extLst>
                  <a:ext uri="{0D108BD9-81ED-4DB2-BD59-A6C34878D82A}">
                    <a16:rowId xmlns:a16="http://schemas.microsoft.com/office/drawing/2014/main" val="1758627912"/>
                  </a:ext>
                </a:extLst>
              </a:tr>
              <a:tr h="272735">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19:15</a:t>
                      </a:r>
                    </a:p>
                  </a:txBody>
                  <a:tcPr marL="9525" marR="9525" marT="9525" marB="0" anchor="ctr"/>
                </a:tc>
                <a:extLst>
                  <a:ext uri="{0D108BD9-81ED-4DB2-BD59-A6C34878D82A}">
                    <a16:rowId xmlns:a16="http://schemas.microsoft.com/office/drawing/2014/main" val="2430244576"/>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70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1811956367"/>
                  </a:ext>
                </a:extLst>
              </a:tr>
              <a:tr h="272735">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21:10</a:t>
                      </a:r>
                    </a:p>
                  </a:txBody>
                  <a:tcPr marL="9525" marR="9525" marT="9525" marB="0" anchor="ctr"/>
                </a:tc>
                <a:extLst>
                  <a:ext uri="{0D108BD9-81ED-4DB2-BD59-A6C34878D82A}">
                    <a16:rowId xmlns:a16="http://schemas.microsoft.com/office/drawing/2014/main" val="1803817933"/>
                  </a:ext>
                </a:extLst>
              </a:tr>
              <a:tr h="272735">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21:55</a:t>
                      </a:r>
                    </a:p>
                  </a:txBody>
                  <a:tcPr marL="9525" marR="9525" marT="9525" marB="0" anchor="ctr"/>
                </a:tc>
                <a:extLst>
                  <a:ext uri="{0D108BD9-81ED-4DB2-BD59-A6C34878D82A}">
                    <a16:rowId xmlns:a16="http://schemas.microsoft.com/office/drawing/2014/main" val="3509672039"/>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4128934311"/>
                  </a:ext>
                </a:extLst>
              </a:tr>
              <a:tr h="272735">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22:55</a:t>
                      </a:r>
                    </a:p>
                  </a:txBody>
                  <a:tcPr marL="9525" marR="9525" marT="9525" marB="0" anchor="ctr"/>
                </a:tc>
                <a:extLst>
                  <a:ext uri="{0D108BD9-81ED-4DB2-BD59-A6C34878D82A}">
                    <a16:rowId xmlns:a16="http://schemas.microsoft.com/office/drawing/2014/main" val="48830347"/>
                  </a:ext>
                </a:extLst>
              </a:tr>
              <a:tr h="272735">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23:40</a:t>
                      </a:r>
                    </a:p>
                  </a:txBody>
                  <a:tcPr marL="9525" marR="9525" marT="9525" marB="0" anchor="ctr"/>
                </a:tc>
                <a:extLst>
                  <a:ext uri="{0D108BD9-81ED-4DB2-BD59-A6C34878D82A}">
                    <a16:rowId xmlns:a16="http://schemas.microsoft.com/office/drawing/2014/main" val="1885058677"/>
                  </a:ext>
                </a:extLst>
              </a:tr>
              <a:tr h="272735">
                <a:tc gridSpan="7">
                  <a:txBody>
                    <a:bodyPr/>
                    <a:lstStyle/>
                    <a:p>
                      <a:pPr algn="ctr" fontAlgn="b"/>
                      <a:r>
                        <a:rPr lang="fr-FR" sz="1100" b="1" u="none" strike="noStrike" dirty="0">
                          <a:solidFill>
                            <a:schemeClr val="bg1"/>
                          </a:solidFill>
                          <a:effectLst/>
                        </a:rPr>
                        <a:t>Day 2</a:t>
                      </a:r>
                      <a:endParaRPr lang="fr-BE" sz="1100" b="1" i="0" u="none" strike="noStrike" dirty="0">
                        <a:solidFill>
                          <a:schemeClr val="bg1"/>
                        </a:solidFill>
                        <a:effectLst/>
                        <a:latin typeface="Calibri" panose="020F0502020204030204" pitchFamily="34" charset="0"/>
                      </a:endParaRPr>
                    </a:p>
                  </a:txBody>
                  <a:tcPr marL="9525" marR="9525" marT="9525" marB="0" anchor="ctr">
                    <a:solidFill>
                      <a:srgbClr val="801F4F"/>
                    </a:solidFill>
                  </a:tcP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0067927"/>
                  </a:ext>
                </a:extLst>
              </a:tr>
              <a:tr h="272735">
                <a:tc>
                  <a:txBody>
                    <a:bodyPr/>
                    <a:lstStyle/>
                    <a:p>
                      <a:pPr algn="ctr" fontAlgn="b"/>
                      <a:r>
                        <a:rPr lang="fr-BE" sz="1100" b="0" i="0" u="none" strike="noStrike" dirty="0">
                          <a:solidFill>
                            <a:srgbClr val="000000"/>
                          </a:solidFill>
                          <a:effectLst/>
                          <a:latin typeface="Calibri" panose="020F0502020204030204" pitchFamily="34" charset="0"/>
                        </a:rPr>
                        <a:t>11</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14:00</a:t>
                      </a:r>
                    </a:p>
                  </a:txBody>
                  <a:tcPr marL="0" marR="0" marT="0" marB="0" anchor="ctr"/>
                </a:tc>
                <a:extLst>
                  <a:ext uri="{0D108BD9-81ED-4DB2-BD59-A6C34878D82A}">
                    <a16:rowId xmlns:a16="http://schemas.microsoft.com/office/drawing/2014/main" val="594060026"/>
                  </a:ext>
                </a:extLst>
              </a:tr>
              <a:tr h="272735">
                <a:tc>
                  <a:txBody>
                    <a:bodyPr/>
                    <a:lstStyle/>
                    <a:p>
                      <a:pPr algn="ctr" fontAlgn="b"/>
                      <a:r>
                        <a:rPr lang="fr-BE" sz="1100" b="0" i="0" u="none" strike="noStrike">
                          <a:solidFill>
                            <a:srgbClr val="000000"/>
                          </a:solidFill>
                          <a:effectLst/>
                          <a:latin typeface="Calibri" panose="020F0502020204030204" pitchFamily="34" charset="0"/>
                        </a:rPr>
                        <a:t>12</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14:50</a:t>
                      </a:r>
                    </a:p>
                  </a:txBody>
                  <a:tcPr marL="0" marR="0" marT="0" marB="0" anchor="ctr"/>
                </a:tc>
                <a:extLst>
                  <a:ext uri="{0D108BD9-81ED-4DB2-BD59-A6C34878D82A}">
                    <a16:rowId xmlns:a16="http://schemas.microsoft.com/office/drawing/2014/main" val="3252618299"/>
                  </a:ext>
                </a:extLst>
              </a:tr>
              <a:tr h="272735">
                <a:tc>
                  <a:txBody>
                    <a:bodyPr/>
                    <a:lstStyle/>
                    <a:p>
                      <a:pPr algn="ctr" fontAlgn="b"/>
                      <a:r>
                        <a:rPr lang="fr-BE" sz="1100" b="0" i="0" u="none" strike="noStrike">
                          <a:solidFill>
                            <a:srgbClr val="000000"/>
                          </a:solidFill>
                          <a:effectLst/>
                          <a:latin typeface="Calibri" panose="020F0502020204030204" pitchFamily="34" charset="0"/>
                        </a:rPr>
                        <a:t>13</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15:40</a:t>
                      </a:r>
                    </a:p>
                  </a:txBody>
                  <a:tcPr marL="0" marR="0" marT="0" marB="0" anchor="ctr"/>
                </a:tc>
                <a:extLst>
                  <a:ext uri="{0D108BD9-81ED-4DB2-BD59-A6C34878D82A}">
                    <a16:rowId xmlns:a16="http://schemas.microsoft.com/office/drawing/2014/main" val="676091085"/>
                  </a:ext>
                </a:extLst>
              </a:tr>
              <a:tr h="272735">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16:30</a:t>
                      </a:r>
                    </a:p>
                  </a:txBody>
                  <a:tcPr marL="0" marR="0" marT="0" marB="0" anchor="ctr"/>
                </a:tc>
                <a:extLst>
                  <a:ext uri="{0D108BD9-81ED-4DB2-BD59-A6C34878D82A}">
                    <a16:rowId xmlns:a16="http://schemas.microsoft.com/office/drawing/2014/main" val="927398122"/>
                  </a:ext>
                </a:extLst>
              </a:tr>
              <a:tr h="272735">
                <a:tc>
                  <a:txBody>
                    <a:bodyPr/>
                    <a:lstStyle/>
                    <a:p>
                      <a:pPr algn="ctr" fontAlgn="b"/>
                      <a:r>
                        <a:rPr lang="fr-BE" sz="1100" b="0" i="0" u="none" strike="noStrike">
                          <a:solidFill>
                            <a:srgbClr val="000000"/>
                          </a:solidFill>
                          <a:effectLst/>
                          <a:latin typeface="Calibri" panose="020F0502020204030204" pitchFamily="34" charset="0"/>
                        </a:rPr>
                        <a:t>14</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713022667"/>
                  </a:ext>
                </a:extLst>
              </a:tr>
              <a:tr h="272735">
                <a:tc>
                  <a:txBody>
                    <a:bodyPr/>
                    <a:lstStyle/>
                    <a:p>
                      <a:pPr algn="ctr" fontAlgn="b"/>
                      <a:r>
                        <a:rPr lang="fr-BE" sz="1100" b="0" i="0" u="none" strike="noStrike">
                          <a:solidFill>
                            <a:srgbClr val="000000"/>
                          </a:solidFill>
                          <a:effectLst/>
                          <a:latin typeface="Calibri" panose="020F0502020204030204" pitchFamily="34" charset="0"/>
                        </a:rPr>
                        <a:t>15</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585072637"/>
                  </a:ext>
                </a:extLst>
              </a:tr>
              <a:tr h="272735">
                <a:tc>
                  <a:txBody>
                    <a:bodyPr/>
                    <a:lstStyle/>
                    <a:p>
                      <a:pPr algn="ctr" fontAlgn="b"/>
                      <a:r>
                        <a:rPr lang="fr-BE" sz="1100" b="0" i="0" u="none" strike="noStrike">
                          <a:solidFill>
                            <a:srgbClr val="000000"/>
                          </a:solidFill>
                          <a:effectLst/>
                          <a:latin typeface="Calibri" panose="020F0502020204030204" pitchFamily="34" charset="0"/>
                        </a:rPr>
                        <a:t>16</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063068258"/>
                  </a:ext>
                </a:extLst>
              </a:tr>
              <a:tr h="272735">
                <a:tc>
                  <a:txBody>
                    <a:bodyPr/>
                    <a:lstStyle/>
                    <a:p>
                      <a:pPr algn="ctr" fontAlgn="b"/>
                      <a:r>
                        <a:rPr lang="fr-BE" sz="1100" b="0" i="0" u="none" strike="noStrike">
                          <a:solidFill>
                            <a:srgbClr val="000000"/>
                          </a:solidFill>
                          <a:effectLst/>
                          <a:latin typeface="Calibri" panose="020F0502020204030204" pitchFamily="34" charset="0"/>
                        </a:rPr>
                        <a:t>17</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03275270"/>
                  </a:ext>
                </a:extLst>
              </a:tr>
              <a:tr h="272735">
                <a:tc>
                  <a:txBody>
                    <a:bodyPr/>
                    <a:lstStyle/>
                    <a:p>
                      <a:pPr algn="ctr" fontAlgn="b"/>
                      <a:r>
                        <a:rPr lang="fr-BE" sz="1100" b="0" i="0" u="none" strike="noStrike">
                          <a:solidFill>
                            <a:srgbClr val="000000"/>
                          </a:solidFill>
                          <a:effectLst/>
                          <a:latin typeface="Calibri" panose="020F0502020204030204" pitchFamily="34" charset="0"/>
                        </a:rPr>
                        <a:t>18</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803985261"/>
                  </a:ext>
                </a:extLst>
              </a:tr>
              <a:tr h="272735">
                <a:tc>
                  <a:txBody>
                    <a:bodyPr/>
                    <a:lstStyle/>
                    <a:p>
                      <a:pPr algn="ctr" fontAlgn="b"/>
                      <a:r>
                        <a:rPr lang="fr-BE" sz="1100" b="0" i="0" u="none" strike="noStrike">
                          <a:solidFill>
                            <a:srgbClr val="000000"/>
                          </a:solidFill>
                          <a:effectLst/>
                          <a:latin typeface="Calibri" panose="020F0502020204030204" pitchFamily="34" charset="0"/>
                        </a:rPr>
                        <a:t>19</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644401258"/>
                  </a:ext>
                </a:extLst>
              </a:tr>
              <a:tr h="272735">
                <a:tc>
                  <a:txBody>
                    <a:bodyPr/>
                    <a:lstStyle/>
                    <a:p>
                      <a:pPr algn="ctr" fontAlgn="b"/>
                      <a:r>
                        <a:rPr lang="fr-BE" sz="1100" b="0" i="0" u="none" strike="noStrike">
                          <a:solidFill>
                            <a:srgbClr val="000000"/>
                          </a:solidFill>
                          <a:effectLst/>
                          <a:latin typeface="Calibri" panose="020F0502020204030204" pitchFamily="34" charset="0"/>
                        </a:rPr>
                        <a:t>20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579936753"/>
                  </a:ext>
                </a:extLst>
              </a:tr>
              <a:tr h="272735">
                <a:tc>
                  <a:txBody>
                    <a:bodyPr/>
                    <a:lstStyle/>
                    <a:p>
                      <a:pPr algn="ctr" fontAlgn="b"/>
                      <a:r>
                        <a:rPr lang="fr-BE" sz="1100" b="0" i="0" u="none" strike="noStrike">
                          <a:solidFill>
                            <a:srgbClr val="000000"/>
                          </a:solidFill>
                          <a:effectLst/>
                          <a:latin typeface="Calibri" panose="020F0502020204030204" pitchFamily="34" charset="0"/>
                        </a:rPr>
                        <a:t>21</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91699157"/>
                  </a:ext>
                </a:extLst>
              </a:tr>
              <a:tr h="272735">
                <a:tc>
                  <a:txBody>
                    <a:bodyPr/>
                    <a:lstStyle/>
                    <a:p>
                      <a:pPr algn="ctr" fontAlgn="b"/>
                      <a:r>
                        <a:rPr lang="fr-BE" sz="1100" b="0" i="0" u="none" strike="noStrike">
                          <a:solidFill>
                            <a:srgbClr val="000000"/>
                          </a:solidFill>
                          <a:effectLst/>
                          <a:latin typeface="Calibri" panose="020F0502020204030204" pitchFamily="34" charset="0"/>
                        </a:rPr>
                        <a:t>22</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149087959"/>
                  </a:ext>
                </a:extLst>
              </a:tr>
              <a:tr h="272735">
                <a:tc>
                  <a:txBody>
                    <a:bodyPr/>
                    <a:lstStyle/>
                    <a:p>
                      <a:pPr algn="ctr" fontAlgn="b"/>
                      <a:r>
                        <a:rPr lang="fr-BE" sz="1100" b="0" i="0" u="none" strike="noStrike">
                          <a:solidFill>
                            <a:srgbClr val="000000"/>
                          </a:solidFill>
                          <a:effectLst/>
                          <a:latin typeface="Calibri" panose="020F0502020204030204" pitchFamily="34" charset="0"/>
                        </a:rPr>
                        <a:t>23</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00354798"/>
                  </a:ext>
                </a:extLst>
              </a:tr>
              <a:tr h="272735">
                <a:tc>
                  <a:txBody>
                    <a:bodyPr/>
                    <a:lstStyle/>
                    <a:p>
                      <a:pPr algn="ctr" fontAlgn="b"/>
                      <a:r>
                        <a:rPr lang="fr-BE" sz="1100" b="0" i="0" u="none" strike="noStrike">
                          <a:solidFill>
                            <a:srgbClr val="000000"/>
                          </a:solidFill>
                          <a:effectLst/>
                          <a:latin typeface="Calibri" panose="020F0502020204030204" pitchFamily="34" charset="0"/>
                        </a:rPr>
                        <a:t>24</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054920847"/>
                  </a:ext>
                </a:extLst>
              </a:tr>
              <a:tr h="272735">
                <a:tc>
                  <a:txBody>
                    <a:bodyPr/>
                    <a:lstStyle/>
                    <a:p>
                      <a:pPr algn="ctr" fontAlgn="b"/>
                      <a:r>
                        <a:rPr lang="fr-BE" sz="1100" b="0" i="0" u="none" strike="noStrike">
                          <a:solidFill>
                            <a:srgbClr val="000000"/>
                          </a:solidFill>
                          <a:effectLst/>
                          <a:latin typeface="Calibri" panose="020F0502020204030204" pitchFamily="34" charset="0"/>
                        </a:rPr>
                        <a:t>25</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79557480"/>
                  </a:ext>
                </a:extLst>
              </a:tr>
              <a:tr h="272735">
                <a:tc>
                  <a:txBody>
                    <a:bodyPr/>
                    <a:lstStyle/>
                    <a:p>
                      <a:pPr algn="ctr" fontAlgn="b"/>
                      <a:r>
                        <a:rPr lang="fr-BE" sz="1100" b="0" i="0" u="none" strike="noStrike">
                          <a:solidFill>
                            <a:srgbClr val="000000"/>
                          </a:solidFill>
                          <a:effectLst/>
                          <a:latin typeface="Calibri" panose="020F0502020204030204" pitchFamily="34" charset="0"/>
                        </a:rPr>
                        <a:t>26</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807543948"/>
                  </a:ext>
                </a:extLst>
              </a:tr>
              <a:tr h="272735">
                <a:tc>
                  <a:txBody>
                    <a:bodyPr/>
                    <a:lstStyle/>
                    <a:p>
                      <a:pPr algn="ctr" fontAlgn="b"/>
                      <a:r>
                        <a:rPr lang="fr-BE" sz="1100" b="0" i="0" u="none" strike="noStrike">
                          <a:solidFill>
                            <a:srgbClr val="000000"/>
                          </a:solidFill>
                          <a:effectLst/>
                          <a:latin typeface="Calibri" panose="020F0502020204030204" pitchFamily="34" charset="0"/>
                        </a:rPr>
                        <a:t>27</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60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88309615"/>
                  </a:ext>
                </a:extLst>
              </a:tr>
              <a:tr h="272735">
                <a:tc>
                  <a:txBody>
                    <a:bodyPr/>
                    <a:lstStyle/>
                    <a:p>
                      <a:pPr algn="ctr" fontAlgn="b"/>
                      <a:r>
                        <a:rPr lang="fr-BE" sz="1100" b="0" i="0" u="none" strike="noStrike">
                          <a:solidFill>
                            <a:srgbClr val="000000"/>
                          </a:solidFill>
                          <a:effectLst/>
                          <a:latin typeface="Calibri" panose="020F0502020204030204" pitchFamily="34" charset="0"/>
                        </a:rPr>
                        <a:t>28</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75.000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82044396"/>
                  </a:ext>
                </a:extLst>
              </a:tr>
              <a:tr h="272735">
                <a:tc>
                  <a:txBody>
                    <a:bodyPr/>
                    <a:lstStyle/>
                    <a:p>
                      <a:pPr algn="ctr" fontAlgn="b"/>
                      <a:r>
                        <a:rPr lang="fr-BE" sz="1100" b="0" i="0" u="none" strike="noStrike">
                          <a:solidFill>
                            <a:srgbClr val="000000"/>
                          </a:solidFill>
                          <a:effectLst/>
                          <a:latin typeface="Calibri" panose="020F0502020204030204" pitchFamily="34" charset="0"/>
                        </a:rPr>
                        <a:t>29</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0" marR="0" marT="0"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088289210"/>
                  </a:ext>
                </a:extLst>
              </a:tr>
              <a:tr h="272735">
                <a:tc>
                  <a:txBody>
                    <a:bodyPr/>
                    <a:lstStyle/>
                    <a:p>
                      <a:pPr algn="ctr" fontAlgn="b"/>
                      <a:r>
                        <a:rPr lang="fr-BE" sz="1100" b="0" i="0" u="none" strike="noStrike">
                          <a:solidFill>
                            <a:srgbClr val="000000"/>
                          </a:solidFill>
                          <a:effectLst/>
                          <a:latin typeface="Calibri" panose="020F0502020204030204" pitchFamily="34" charset="0"/>
                        </a:rPr>
                        <a:t>30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0" marR="0" marT="0"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42188997"/>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1727390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#05 – Pot Limit Omaha</a:t>
            </a:r>
          </a:p>
          <a:p>
            <a:pPr>
              <a:lnSpc>
                <a:spcPct val="150000"/>
              </a:lnSpc>
            </a:pPr>
            <a:r>
              <a:rPr lang="fr-BE" sz="1400" dirty="0">
                <a:solidFill>
                  <a:schemeClr val="bg1"/>
                </a:solidFill>
                <a:latin typeface="Futura LT Pro Book" panose="020B0802020204020204"/>
              </a:rPr>
              <a:t>July 26 – 27,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5339923"/>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€250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€10,000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30,000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30 to 40’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10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Day 2 start on Saturday 27 July 14:00 and levels will be 40 minutes.</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When the tournament reaches 3 players or if a deal has been made the clock will be halved on the following level</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Breaks on Day 2 TBC by Tournament Director discretion.</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3561489475"/>
              </p:ext>
            </p:extLst>
          </p:nvPr>
        </p:nvGraphicFramePr>
        <p:xfrm>
          <a:off x="448375" y="1771907"/>
          <a:ext cx="4985532" cy="9542977"/>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8099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83187">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18:00</a:t>
                      </a:r>
                    </a:p>
                  </a:txBody>
                  <a:tcPr marL="9525" marR="9525" marT="9525" marB="0" anchor="ctr"/>
                </a:tc>
                <a:extLst>
                  <a:ext uri="{0D108BD9-81ED-4DB2-BD59-A6C34878D82A}">
                    <a16:rowId xmlns:a16="http://schemas.microsoft.com/office/drawing/2014/main" val="4198266851"/>
                  </a:ext>
                </a:extLst>
              </a:tr>
              <a:tr h="283187">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18:30</a:t>
                      </a:r>
                    </a:p>
                  </a:txBody>
                  <a:tcPr marL="9525" marR="9525" marT="9525" marB="0" anchor="ctr"/>
                </a:tc>
                <a:extLst>
                  <a:ext uri="{0D108BD9-81ED-4DB2-BD59-A6C34878D82A}">
                    <a16:rowId xmlns:a16="http://schemas.microsoft.com/office/drawing/2014/main" val="1576943415"/>
                  </a:ext>
                </a:extLst>
              </a:tr>
              <a:tr h="283187">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19:00</a:t>
                      </a:r>
                    </a:p>
                  </a:txBody>
                  <a:tcPr marL="9525" marR="9525" marT="9525" marB="0" anchor="ctr"/>
                </a:tc>
                <a:extLst>
                  <a:ext uri="{0D108BD9-81ED-4DB2-BD59-A6C34878D82A}">
                    <a16:rowId xmlns:a16="http://schemas.microsoft.com/office/drawing/2014/main" val="1212608904"/>
                  </a:ext>
                </a:extLst>
              </a:tr>
              <a:tr h="283187">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19:30</a:t>
                      </a:r>
                    </a:p>
                  </a:txBody>
                  <a:tcPr marL="9525" marR="9525" marT="9525" marB="0" anchor="ctr"/>
                </a:tc>
                <a:extLst>
                  <a:ext uri="{0D108BD9-81ED-4DB2-BD59-A6C34878D82A}">
                    <a16:rowId xmlns:a16="http://schemas.microsoft.com/office/drawing/2014/main" val="1269354116"/>
                  </a:ext>
                </a:extLst>
              </a:tr>
              <a:tr h="283187">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3842575157"/>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20:30</a:t>
                      </a:r>
                    </a:p>
                  </a:txBody>
                  <a:tcPr marL="9525" marR="9525" marT="9525" marB="0" anchor="ctr"/>
                </a:tc>
                <a:extLst>
                  <a:ext uri="{0D108BD9-81ED-4DB2-BD59-A6C34878D82A}">
                    <a16:rowId xmlns:a16="http://schemas.microsoft.com/office/drawing/2014/main" val="1758627912"/>
                  </a:ext>
                </a:extLst>
              </a:tr>
              <a:tr h="283187">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21:15</a:t>
                      </a:r>
                    </a:p>
                  </a:txBody>
                  <a:tcPr marL="9525" marR="9525" marT="9525" marB="0" anchor="ctr"/>
                </a:tc>
                <a:extLst>
                  <a:ext uri="{0D108BD9-81ED-4DB2-BD59-A6C34878D82A}">
                    <a16:rowId xmlns:a16="http://schemas.microsoft.com/office/drawing/2014/main" val="2430244576"/>
                  </a:ext>
                </a:extLst>
              </a:tr>
              <a:tr h="283187">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21:45</a:t>
                      </a:r>
                    </a:p>
                  </a:txBody>
                  <a:tcPr marL="9525" marR="9525" marT="9525" marB="0" anchor="ctr"/>
                </a:tc>
                <a:extLst>
                  <a:ext uri="{0D108BD9-81ED-4DB2-BD59-A6C34878D82A}">
                    <a16:rowId xmlns:a16="http://schemas.microsoft.com/office/drawing/2014/main" val="1811956367"/>
                  </a:ext>
                </a:extLst>
              </a:tr>
              <a:tr h="283187">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22:15</a:t>
                      </a:r>
                    </a:p>
                  </a:txBody>
                  <a:tcPr marL="9525" marR="9525" marT="9525" marB="0" anchor="ctr"/>
                </a:tc>
                <a:extLst>
                  <a:ext uri="{0D108BD9-81ED-4DB2-BD59-A6C34878D82A}">
                    <a16:rowId xmlns:a16="http://schemas.microsoft.com/office/drawing/2014/main" val="1803817933"/>
                  </a:ext>
                </a:extLst>
              </a:tr>
              <a:tr h="283187">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22:45</a:t>
                      </a:r>
                    </a:p>
                  </a:txBody>
                  <a:tcPr marL="9525" marR="9525" marT="9525" marB="0" anchor="ctr"/>
                </a:tc>
                <a:extLst>
                  <a:ext uri="{0D108BD9-81ED-4DB2-BD59-A6C34878D82A}">
                    <a16:rowId xmlns:a16="http://schemas.microsoft.com/office/drawing/2014/main" val="3509672039"/>
                  </a:ext>
                </a:extLst>
              </a:tr>
              <a:tr h="283187">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23:15</a:t>
                      </a:r>
                    </a:p>
                  </a:txBody>
                  <a:tcPr marL="9525" marR="9525" marT="9525" marB="0" anchor="ctr"/>
                </a:tc>
                <a:extLst>
                  <a:ext uri="{0D108BD9-81ED-4DB2-BD59-A6C34878D82A}">
                    <a16:rowId xmlns:a16="http://schemas.microsoft.com/office/drawing/2014/main" val="4128934311"/>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23:45</a:t>
                      </a:r>
                    </a:p>
                  </a:txBody>
                  <a:tcPr marL="9525" marR="9525" marT="9525" marB="0" anchor="ctr"/>
                </a:tc>
                <a:extLst>
                  <a:ext uri="{0D108BD9-81ED-4DB2-BD59-A6C34878D82A}">
                    <a16:rowId xmlns:a16="http://schemas.microsoft.com/office/drawing/2014/main" val="48830347"/>
                  </a:ext>
                </a:extLst>
              </a:tr>
              <a:tr h="283187">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00:00</a:t>
                      </a:r>
                    </a:p>
                  </a:txBody>
                  <a:tcPr marL="9525" marR="9525" marT="9525" marB="0" anchor="ctr"/>
                </a:tc>
                <a:extLst>
                  <a:ext uri="{0D108BD9-81ED-4DB2-BD59-A6C34878D82A}">
                    <a16:rowId xmlns:a16="http://schemas.microsoft.com/office/drawing/2014/main" val="3416522972"/>
                  </a:ext>
                </a:extLst>
              </a:tr>
              <a:tr h="283187">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00:30</a:t>
                      </a:r>
                    </a:p>
                  </a:txBody>
                  <a:tcPr marL="9525" marR="9525" marT="9525" marB="0" anchor="ctr"/>
                </a:tc>
                <a:extLst>
                  <a:ext uri="{0D108BD9-81ED-4DB2-BD59-A6C34878D82A}">
                    <a16:rowId xmlns:a16="http://schemas.microsoft.com/office/drawing/2014/main" val="1316217524"/>
                  </a:ext>
                </a:extLst>
              </a:tr>
              <a:tr h="283187">
                <a:tc gridSpan="7">
                  <a:txBody>
                    <a:bodyPr/>
                    <a:lstStyle/>
                    <a:p>
                      <a:pPr algn="ctr" fontAlgn="b"/>
                      <a:r>
                        <a:rPr lang="fr-FR" sz="1100" b="1" u="none" strike="noStrike" dirty="0">
                          <a:solidFill>
                            <a:schemeClr val="bg1"/>
                          </a:solidFill>
                          <a:effectLst/>
                        </a:rPr>
                        <a:t>Day 2</a:t>
                      </a:r>
                      <a:endParaRPr lang="fr-BE" sz="1100" b="1" i="0" u="none" strike="noStrike" dirty="0">
                        <a:solidFill>
                          <a:schemeClr val="bg1"/>
                        </a:solidFill>
                        <a:effectLst/>
                        <a:latin typeface="Calibri" panose="020F0502020204030204" pitchFamily="34" charset="0"/>
                      </a:endParaRPr>
                    </a:p>
                  </a:txBody>
                  <a:tcPr marL="9525" marR="9525" marT="9525" marB="0" anchor="ctr">
                    <a:solidFill>
                      <a:srgbClr val="801F4F"/>
                    </a:solidFill>
                  </a:tcP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0067927"/>
                  </a:ext>
                </a:extLst>
              </a:tr>
              <a:tr h="283187">
                <a:tc>
                  <a:txBody>
                    <a:bodyPr/>
                    <a:lstStyle/>
                    <a:p>
                      <a:pPr algn="ctr" fontAlgn="b"/>
                      <a:r>
                        <a:rPr lang="fr-BE" sz="1100" b="0" i="0" u="none" strike="noStrike" dirty="0">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14:00</a:t>
                      </a:r>
                    </a:p>
                  </a:txBody>
                  <a:tcPr marL="9525" marR="9525" marT="9525" marB="0" anchor="ctr"/>
                </a:tc>
                <a:extLst>
                  <a:ext uri="{0D108BD9-81ED-4DB2-BD59-A6C34878D82A}">
                    <a16:rowId xmlns:a16="http://schemas.microsoft.com/office/drawing/2014/main" val="594060026"/>
                  </a:ext>
                </a:extLst>
              </a:tr>
              <a:tr h="283187">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14:40</a:t>
                      </a:r>
                    </a:p>
                  </a:txBody>
                  <a:tcPr marL="9525" marR="9525" marT="9525" marB="0" anchor="ctr"/>
                </a:tc>
                <a:extLst>
                  <a:ext uri="{0D108BD9-81ED-4DB2-BD59-A6C34878D82A}">
                    <a16:rowId xmlns:a16="http://schemas.microsoft.com/office/drawing/2014/main" val="3252618299"/>
                  </a:ext>
                </a:extLst>
              </a:tr>
              <a:tr h="283187">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15:20</a:t>
                      </a:r>
                    </a:p>
                  </a:txBody>
                  <a:tcPr marL="9525" marR="9525" marT="9525" marB="0" anchor="ctr"/>
                </a:tc>
                <a:extLst>
                  <a:ext uri="{0D108BD9-81ED-4DB2-BD59-A6C34878D82A}">
                    <a16:rowId xmlns:a16="http://schemas.microsoft.com/office/drawing/2014/main" val="676091085"/>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extLst>
                  <a:ext uri="{0D108BD9-81ED-4DB2-BD59-A6C34878D82A}">
                    <a16:rowId xmlns:a16="http://schemas.microsoft.com/office/drawing/2014/main" val="927398122"/>
                  </a:ext>
                </a:extLst>
              </a:tr>
              <a:tr h="283187">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16:20</a:t>
                      </a:r>
                    </a:p>
                  </a:txBody>
                  <a:tcPr marL="9525" marR="9525" marT="9525" marB="0" anchor="ctr"/>
                </a:tc>
                <a:extLst>
                  <a:ext uri="{0D108BD9-81ED-4DB2-BD59-A6C34878D82A}">
                    <a16:rowId xmlns:a16="http://schemas.microsoft.com/office/drawing/2014/main" val="2713022667"/>
                  </a:ext>
                </a:extLst>
              </a:tr>
              <a:tr h="283187">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585072637"/>
                  </a:ext>
                </a:extLst>
              </a:tr>
              <a:tr h="283187">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17:40</a:t>
                      </a:r>
                    </a:p>
                  </a:txBody>
                  <a:tcPr marL="9525" marR="9525" marT="9525" marB="0" anchor="ctr"/>
                </a:tc>
                <a:extLst>
                  <a:ext uri="{0D108BD9-81ED-4DB2-BD59-A6C34878D82A}">
                    <a16:rowId xmlns:a16="http://schemas.microsoft.com/office/drawing/2014/main" val="4063068258"/>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18:20</a:t>
                      </a:r>
                    </a:p>
                  </a:txBody>
                  <a:tcPr marL="9525" marR="9525" marT="9525" marB="0" anchor="ctr"/>
                </a:tc>
                <a:extLst>
                  <a:ext uri="{0D108BD9-81ED-4DB2-BD59-A6C34878D82A}">
                    <a16:rowId xmlns:a16="http://schemas.microsoft.com/office/drawing/2014/main" val="1803275270"/>
                  </a:ext>
                </a:extLst>
              </a:tr>
              <a:tr h="283187">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18:40</a:t>
                      </a:r>
                    </a:p>
                  </a:txBody>
                  <a:tcPr marL="9525" marR="9525" marT="9525" marB="0" anchor="ctr"/>
                </a:tc>
                <a:extLst>
                  <a:ext uri="{0D108BD9-81ED-4DB2-BD59-A6C34878D82A}">
                    <a16:rowId xmlns:a16="http://schemas.microsoft.com/office/drawing/2014/main" val="2803985261"/>
                  </a:ext>
                </a:extLst>
              </a:tr>
              <a:tr h="283187">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19:20</a:t>
                      </a:r>
                    </a:p>
                  </a:txBody>
                  <a:tcPr marL="9525" marR="9525" marT="9525" marB="0" anchor="ctr"/>
                </a:tc>
                <a:extLst>
                  <a:ext uri="{0D108BD9-81ED-4DB2-BD59-A6C34878D82A}">
                    <a16:rowId xmlns:a16="http://schemas.microsoft.com/office/drawing/2014/main" val="3644401258"/>
                  </a:ext>
                </a:extLst>
              </a:tr>
              <a:tr h="283187">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3579936753"/>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20:40</a:t>
                      </a:r>
                    </a:p>
                  </a:txBody>
                  <a:tcPr marL="9525" marR="9525" marT="9525" marB="0" anchor="ctr"/>
                </a:tc>
                <a:extLst>
                  <a:ext uri="{0D108BD9-81ED-4DB2-BD59-A6C34878D82A}">
                    <a16:rowId xmlns:a16="http://schemas.microsoft.com/office/drawing/2014/main" val="1491699157"/>
                  </a:ext>
                </a:extLst>
              </a:tr>
              <a:tr h="283187">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21:40</a:t>
                      </a:r>
                    </a:p>
                  </a:txBody>
                  <a:tcPr marL="9525" marR="9525" marT="9525" marB="0" anchor="ctr"/>
                </a:tc>
                <a:extLst>
                  <a:ext uri="{0D108BD9-81ED-4DB2-BD59-A6C34878D82A}">
                    <a16:rowId xmlns:a16="http://schemas.microsoft.com/office/drawing/2014/main" val="3149087959"/>
                  </a:ext>
                </a:extLst>
              </a:tr>
              <a:tr h="283187">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00354798"/>
                  </a:ext>
                </a:extLst>
              </a:tr>
              <a:tr h="283187">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54920847"/>
                  </a:ext>
                </a:extLst>
              </a:tr>
              <a:tr h="283187">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79557480"/>
                  </a:ext>
                </a:extLst>
              </a:tr>
              <a:tr h="283187">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07543948"/>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58302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#08 – NLH </a:t>
            </a:r>
            <a:r>
              <a:rPr lang="fr-BE" sz="2800" b="1" dirty="0" err="1">
                <a:solidFill>
                  <a:schemeClr val="bg1"/>
                </a:solidFill>
                <a:latin typeface="Futura LT Pro Book" panose="020B0502020204020303" pitchFamily="34" charset="0"/>
              </a:rPr>
              <a:t>Freezeout</a:t>
            </a:r>
            <a:endParaRPr lang="fr-BE" sz="2800" b="1" dirty="0">
              <a:solidFill>
                <a:schemeClr val="bg1"/>
              </a:solidFill>
              <a:latin typeface="Futura LT Pro Book" panose="020B0502020204020303" pitchFamily="34" charset="0"/>
            </a:endParaRPr>
          </a:p>
          <a:p>
            <a:pPr>
              <a:lnSpc>
                <a:spcPct val="150000"/>
              </a:lnSpc>
            </a:pPr>
            <a:r>
              <a:rPr lang="fr-BE" sz="1400" dirty="0">
                <a:solidFill>
                  <a:schemeClr val="bg1"/>
                </a:solidFill>
                <a:latin typeface="Futura LT Pro Book" panose="020B0802020204020204"/>
              </a:rPr>
              <a:t>July 27,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308598"/>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€250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€10,000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25,000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20’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11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Freezeout</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1993657423"/>
              </p:ext>
            </p:extLst>
          </p:nvPr>
        </p:nvGraphicFramePr>
        <p:xfrm>
          <a:off x="448375" y="1771907"/>
          <a:ext cx="4985532" cy="9542977"/>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8099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83187">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extLst>
                  <a:ext uri="{0D108BD9-81ED-4DB2-BD59-A6C34878D82A}">
                    <a16:rowId xmlns:a16="http://schemas.microsoft.com/office/drawing/2014/main" val="4198266851"/>
                  </a:ext>
                </a:extLst>
              </a:tr>
              <a:tr h="283187">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16:20</a:t>
                      </a:r>
                    </a:p>
                  </a:txBody>
                  <a:tcPr marL="9525" marR="9525" marT="9525" marB="0" anchor="ctr"/>
                </a:tc>
                <a:extLst>
                  <a:ext uri="{0D108BD9-81ED-4DB2-BD59-A6C34878D82A}">
                    <a16:rowId xmlns:a16="http://schemas.microsoft.com/office/drawing/2014/main" val="501222703"/>
                  </a:ext>
                </a:extLst>
              </a:tr>
              <a:tr h="283187">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16:40</a:t>
                      </a:r>
                    </a:p>
                  </a:txBody>
                  <a:tcPr marL="9525" marR="9525" marT="9525" marB="0" anchor="ctr"/>
                </a:tc>
                <a:extLst>
                  <a:ext uri="{0D108BD9-81ED-4DB2-BD59-A6C34878D82A}">
                    <a16:rowId xmlns:a16="http://schemas.microsoft.com/office/drawing/2014/main" val="1576943415"/>
                  </a:ext>
                </a:extLst>
              </a:tr>
              <a:tr h="283187">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212608904"/>
                  </a:ext>
                </a:extLst>
              </a:tr>
              <a:tr h="283187">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17:20</a:t>
                      </a:r>
                    </a:p>
                  </a:txBody>
                  <a:tcPr marL="9525" marR="9525" marT="9525" marB="0" anchor="ctr"/>
                </a:tc>
                <a:extLst>
                  <a:ext uri="{0D108BD9-81ED-4DB2-BD59-A6C34878D82A}">
                    <a16:rowId xmlns:a16="http://schemas.microsoft.com/office/drawing/2014/main" val="1269354116"/>
                  </a:ext>
                </a:extLst>
              </a:tr>
              <a:tr h="283187">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17:40</a:t>
                      </a:r>
                    </a:p>
                  </a:txBody>
                  <a:tcPr marL="9525" marR="9525" marT="9525" marB="0" anchor="ctr"/>
                </a:tc>
                <a:extLst>
                  <a:ext uri="{0D108BD9-81ED-4DB2-BD59-A6C34878D82A}">
                    <a16:rowId xmlns:a16="http://schemas.microsoft.com/office/drawing/2014/main" val="3842575157"/>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18:00</a:t>
                      </a:r>
                    </a:p>
                  </a:txBody>
                  <a:tcPr marL="9525" marR="9525" marT="9525" marB="0" anchor="ctr"/>
                </a:tc>
                <a:extLst>
                  <a:ext uri="{0D108BD9-81ED-4DB2-BD59-A6C34878D82A}">
                    <a16:rowId xmlns:a16="http://schemas.microsoft.com/office/drawing/2014/main" val="1758627912"/>
                  </a:ext>
                </a:extLst>
              </a:tr>
              <a:tr h="283187">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18:20</a:t>
                      </a:r>
                    </a:p>
                  </a:txBody>
                  <a:tcPr marL="9525" marR="9525" marT="9525" marB="0" anchor="ctr"/>
                </a:tc>
                <a:extLst>
                  <a:ext uri="{0D108BD9-81ED-4DB2-BD59-A6C34878D82A}">
                    <a16:rowId xmlns:a16="http://schemas.microsoft.com/office/drawing/2014/main" val="2430244576"/>
                  </a:ext>
                </a:extLst>
              </a:tr>
              <a:tr h="283187">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18:40</a:t>
                      </a:r>
                    </a:p>
                  </a:txBody>
                  <a:tcPr marL="9525" marR="9525" marT="9525" marB="0" anchor="ctr"/>
                </a:tc>
                <a:extLst>
                  <a:ext uri="{0D108BD9-81ED-4DB2-BD59-A6C34878D82A}">
                    <a16:rowId xmlns:a16="http://schemas.microsoft.com/office/drawing/2014/main" val="1811956367"/>
                  </a:ext>
                </a:extLst>
              </a:tr>
              <a:tr h="283187">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19:00</a:t>
                      </a:r>
                    </a:p>
                  </a:txBody>
                  <a:tcPr marL="9525" marR="9525" marT="9525" marB="0" anchor="ctr"/>
                </a:tc>
                <a:extLst>
                  <a:ext uri="{0D108BD9-81ED-4DB2-BD59-A6C34878D82A}">
                    <a16:rowId xmlns:a16="http://schemas.microsoft.com/office/drawing/2014/main" val="1803817933"/>
                  </a:ext>
                </a:extLst>
              </a:tr>
              <a:tr h="283187">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19:20</a:t>
                      </a:r>
                    </a:p>
                  </a:txBody>
                  <a:tcPr marL="9525" marR="9525" marT="9525" marB="0" anchor="ctr"/>
                </a:tc>
                <a:extLst>
                  <a:ext uri="{0D108BD9-81ED-4DB2-BD59-A6C34878D82A}">
                    <a16:rowId xmlns:a16="http://schemas.microsoft.com/office/drawing/2014/main" val="3509672039"/>
                  </a:ext>
                </a:extLst>
              </a:tr>
              <a:tr h="283187">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19:40</a:t>
                      </a:r>
                    </a:p>
                  </a:txBody>
                  <a:tcPr marL="9525" marR="9525" marT="9525" marB="0" anchor="ctr"/>
                </a:tc>
                <a:extLst>
                  <a:ext uri="{0D108BD9-81ED-4DB2-BD59-A6C34878D82A}">
                    <a16:rowId xmlns:a16="http://schemas.microsoft.com/office/drawing/2014/main" val="4128934311"/>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48830347"/>
                  </a:ext>
                </a:extLst>
              </a:tr>
              <a:tr h="283187">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21:00</a:t>
                      </a:r>
                    </a:p>
                  </a:txBody>
                  <a:tcPr marL="9525" marR="9525" marT="9525" marB="0" anchor="ctr"/>
                </a:tc>
                <a:extLst>
                  <a:ext uri="{0D108BD9-81ED-4DB2-BD59-A6C34878D82A}">
                    <a16:rowId xmlns:a16="http://schemas.microsoft.com/office/drawing/2014/main" val="3416522972"/>
                  </a:ext>
                </a:extLst>
              </a:tr>
              <a:tr h="283187">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21:20</a:t>
                      </a:r>
                    </a:p>
                  </a:txBody>
                  <a:tcPr marL="9525" marR="9525" marT="9525" marB="0" anchor="ctr"/>
                </a:tc>
                <a:extLst>
                  <a:ext uri="{0D108BD9-81ED-4DB2-BD59-A6C34878D82A}">
                    <a16:rowId xmlns:a16="http://schemas.microsoft.com/office/drawing/2014/main" val="1316217524"/>
                  </a:ext>
                </a:extLst>
              </a:tr>
              <a:tr h="283187">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21:40</a:t>
                      </a:r>
                    </a:p>
                  </a:txBody>
                  <a:tcPr marL="9525" marR="9525" marT="9525" marB="0" anchor="ctr"/>
                </a:tc>
                <a:extLst>
                  <a:ext uri="{0D108BD9-81ED-4DB2-BD59-A6C34878D82A}">
                    <a16:rowId xmlns:a16="http://schemas.microsoft.com/office/drawing/2014/main" val="594060026"/>
                  </a:ext>
                </a:extLst>
              </a:tr>
              <a:tr h="283187">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22:00</a:t>
                      </a:r>
                    </a:p>
                  </a:txBody>
                  <a:tcPr marL="9525" marR="9525" marT="9525" marB="0" anchor="ctr"/>
                </a:tc>
                <a:extLst>
                  <a:ext uri="{0D108BD9-81ED-4DB2-BD59-A6C34878D82A}">
                    <a16:rowId xmlns:a16="http://schemas.microsoft.com/office/drawing/2014/main" val="3252618299"/>
                  </a:ext>
                </a:extLst>
              </a:tr>
              <a:tr h="283187">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22:20</a:t>
                      </a:r>
                    </a:p>
                  </a:txBody>
                  <a:tcPr marL="9525" marR="9525" marT="9525" marB="0" anchor="ctr"/>
                </a:tc>
                <a:extLst>
                  <a:ext uri="{0D108BD9-81ED-4DB2-BD59-A6C34878D82A}">
                    <a16:rowId xmlns:a16="http://schemas.microsoft.com/office/drawing/2014/main" val="676091085"/>
                  </a:ext>
                </a:extLst>
              </a:tr>
              <a:tr h="283187">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927398122"/>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23:00</a:t>
                      </a:r>
                    </a:p>
                  </a:txBody>
                  <a:tcPr marL="9525" marR="9525" marT="9525" marB="0" anchor="ctr"/>
                </a:tc>
                <a:extLst>
                  <a:ext uri="{0D108BD9-81ED-4DB2-BD59-A6C34878D82A}">
                    <a16:rowId xmlns:a16="http://schemas.microsoft.com/office/drawing/2014/main" val="2713022667"/>
                  </a:ext>
                </a:extLst>
              </a:tr>
              <a:tr h="283187">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23:20</a:t>
                      </a:r>
                    </a:p>
                  </a:txBody>
                  <a:tcPr marL="9525" marR="9525" marT="9525" marB="0" anchor="ctr"/>
                </a:tc>
                <a:extLst>
                  <a:ext uri="{0D108BD9-81ED-4DB2-BD59-A6C34878D82A}">
                    <a16:rowId xmlns:a16="http://schemas.microsoft.com/office/drawing/2014/main" val="1585072637"/>
                  </a:ext>
                </a:extLst>
              </a:tr>
              <a:tr h="283187">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23:40</a:t>
                      </a:r>
                    </a:p>
                  </a:txBody>
                  <a:tcPr marL="9525" marR="9525" marT="9525" marB="0" anchor="ctr"/>
                </a:tc>
                <a:extLst>
                  <a:ext uri="{0D108BD9-81ED-4DB2-BD59-A6C34878D82A}">
                    <a16:rowId xmlns:a16="http://schemas.microsoft.com/office/drawing/2014/main" val="4063068258"/>
                  </a:ext>
                </a:extLst>
              </a:tr>
              <a:tr h="283187">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00:00</a:t>
                      </a:r>
                    </a:p>
                  </a:txBody>
                  <a:tcPr marL="9525" marR="9525" marT="9525" marB="0" anchor="ctr"/>
                </a:tc>
                <a:extLst>
                  <a:ext uri="{0D108BD9-81ED-4DB2-BD59-A6C34878D82A}">
                    <a16:rowId xmlns:a16="http://schemas.microsoft.com/office/drawing/2014/main" val="1803275270"/>
                  </a:ext>
                </a:extLst>
              </a:tr>
              <a:tr h="283187">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00:20</a:t>
                      </a:r>
                    </a:p>
                  </a:txBody>
                  <a:tcPr marL="9525" marR="9525" marT="9525" marB="0" anchor="ctr"/>
                </a:tc>
                <a:extLst>
                  <a:ext uri="{0D108BD9-81ED-4DB2-BD59-A6C34878D82A}">
                    <a16:rowId xmlns:a16="http://schemas.microsoft.com/office/drawing/2014/main" val="2803985261"/>
                  </a:ext>
                </a:extLst>
              </a:tr>
              <a:tr h="283187">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00:40</a:t>
                      </a:r>
                    </a:p>
                  </a:txBody>
                  <a:tcPr marL="9525" marR="9525" marT="9525" marB="0" anchor="ctr"/>
                </a:tc>
                <a:extLst>
                  <a:ext uri="{0D108BD9-81ED-4DB2-BD59-A6C34878D82A}">
                    <a16:rowId xmlns:a16="http://schemas.microsoft.com/office/drawing/2014/main" val="3644401258"/>
                  </a:ext>
                </a:extLst>
              </a:tr>
              <a:tr h="283187">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01:00</a:t>
                      </a:r>
                    </a:p>
                  </a:txBody>
                  <a:tcPr marL="9525" marR="9525" marT="9525" marB="0" anchor="ctr"/>
                </a:tc>
                <a:extLst>
                  <a:ext uri="{0D108BD9-81ED-4DB2-BD59-A6C34878D82A}">
                    <a16:rowId xmlns:a16="http://schemas.microsoft.com/office/drawing/2014/main" val="3579936753"/>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01:20</a:t>
                      </a:r>
                    </a:p>
                  </a:txBody>
                  <a:tcPr marL="9525" marR="9525" marT="9525" marB="0" anchor="ctr"/>
                </a:tc>
                <a:extLst>
                  <a:ext uri="{0D108BD9-81ED-4DB2-BD59-A6C34878D82A}">
                    <a16:rowId xmlns:a16="http://schemas.microsoft.com/office/drawing/2014/main" val="1491699157"/>
                  </a:ext>
                </a:extLst>
              </a:tr>
              <a:tr h="283187">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01:40</a:t>
                      </a:r>
                    </a:p>
                  </a:txBody>
                  <a:tcPr marL="9525" marR="9525" marT="9525" marB="0" anchor="ctr"/>
                </a:tc>
                <a:extLst>
                  <a:ext uri="{0D108BD9-81ED-4DB2-BD59-A6C34878D82A}">
                    <a16:rowId xmlns:a16="http://schemas.microsoft.com/office/drawing/2014/main" val="3149087959"/>
                  </a:ext>
                </a:extLst>
              </a:tr>
              <a:tr h="283187">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02:00</a:t>
                      </a:r>
                    </a:p>
                  </a:txBody>
                  <a:tcPr marL="9525" marR="9525" marT="9525" marB="0" anchor="ctr"/>
                </a:tc>
                <a:extLst>
                  <a:ext uri="{0D108BD9-81ED-4DB2-BD59-A6C34878D82A}">
                    <a16:rowId xmlns:a16="http://schemas.microsoft.com/office/drawing/2014/main" val="500354798"/>
                  </a:ext>
                </a:extLst>
              </a:tr>
              <a:tr h="283187">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02:20</a:t>
                      </a:r>
                    </a:p>
                  </a:txBody>
                  <a:tcPr marL="9525" marR="9525" marT="9525" marB="0" anchor="ctr"/>
                </a:tc>
                <a:extLst>
                  <a:ext uri="{0D108BD9-81ED-4DB2-BD59-A6C34878D82A}">
                    <a16:rowId xmlns:a16="http://schemas.microsoft.com/office/drawing/2014/main" val="4054920847"/>
                  </a:ext>
                </a:extLst>
              </a:tr>
              <a:tr h="283187">
                <a:tc>
                  <a:txBody>
                    <a:bodyPr/>
                    <a:lstStyle/>
                    <a:p>
                      <a:pPr algn="ctr" fontAlgn="b"/>
                      <a:r>
                        <a:rPr lang="fr-BE" sz="1100" b="0" i="0" u="none" strike="noStrike">
                          <a:solidFill>
                            <a:srgbClr val="000000"/>
                          </a:solidFill>
                          <a:effectLst/>
                          <a:latin typeface="Calibri" panose="020F0502020204030204" pitchFamily="34" charset="0"/>
                        </a:rPr>
                        <a:t>27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02:40</a:t>
                      </a:r>
                    </a:p>
                  </a:txBody>
                  <a:tcPr marL="9525" marR="9525" marT="9525" marB="0" anchor="ctr"/>
                </a:tc>
                <a:extLst>
                  <a:ext uri="{0D108BD9-81ED-4DB2-BD59-A6C34878D82A}">
                    <a16:rowId xmlns:a16="http://schemas.microsoft.com/office/drawing/2014/main" val="979557480"/>
                  </a:ext>
                </a:extLst>
              </a:tr>
              <a:tr h="283187">
                <a:tc>
                  <a:txBody>
                    <a:bodyPr/>
                    <a:lstStyle/>
                    <a:p>
                      <a:pPr algn="ctr" fontAlgn="b"/>
                      <a:r>
                        <a:rPr lang="fr-BE" sz="1100" b="0" i="0" u="none" strike="noStrike">
                          <a:solidFill>
                            <a:srgbClr val="000000"/>
                          </a:solidFill>
                          <a:effectLst/>
                          <a:latin typeface="Calibri" panose="020F0502020204030204" pitchFamily="34" charset="0"/>
                        </a:rPr>
                        <a:t>28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03:00</a:t>
                      </a:r>
                    </a:p>
                  </a:txBody>
                  <a:tcPr marL="9525" marR="9525" marT="9525" marB="0" anchor="ctr"/>
                </a:tc>
                <a:extLst>
                  <a:ext uri="{0D108BD9-81ED-4DB2-BD59-A6C34878D82A}">
                    <a16:rowId xmlns:a16="http://schemas.microsoft.com/office/drawing/2014/main" val="2807543948"/>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2244464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#10 – Sunday </a:t>
            </a:r>
            <a:r>
              <a:rPr lang="fr-BE" sz="2800" b="1" dirty="0" err="1">
                <a:solidFill>
                  <a:schemeClr val="bg1"/>
                </a:solidFill>
                <a:latin typeface="Futura LT Pro Book" panose="020B0502020204020303" pitchFamily="34" charset="0"/>
              </a:rPr>
              <a:t>Special</a:t>
            </a:r>
            <a:endParaRPr lang="fr-BE" sz="2800" b="1" dirty="0">
              <a:solidFill>
                <a:schemeClr val="bg1"/>
              </a:solidFill>
              <a:latin typeface="Futura LT Pro Book" panose="020B0502020204020303" pitchFamily="34" charset="0"/>
            </a:endParaRPr>
          </a:p>
          <a:p>
            <a:pPr>
              <a:lnSpc>
                <a:spcPct val="150000"/>
              </a:lnSpc>
            </a:pPr>
            <a:r>
              <a:rPr lang="fr-BE" sz="1400" dirty="0">
                <a:solidFill>
                  <a:schemeClr val="bg1"/>
                </a:solidFill>
                <a:latin typeface="Futura LT Pro Book" panose="020B0802020204020204"/>
              </a:rPr>
              <a:t>July 28,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477875"/>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€150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€10,000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25,000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20’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8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1044237888"/>
              </p:ext>
            </p:extLst>
          </p:nvPr>
        </p:nvGraphicFramePr>
        <p:xfrm>
          <a:off x="448375" y="1771907"/>
          <a:ext cx="4985532" cy="9542977"/>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8099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83187">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extLst>
                  <a:ext uri="{0D108BD9-81ED-4DB2-BD59-A6C34878D82A}">
                    <a16:rowId xmlns:a16="http://schemas.microsoft.com/office/drawing/2014/main" val="4198266851"/>
                  </a:ext>
                </a:extLst>
              </a:tr>
              <a:tr h="283187">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15:20</a:t>
                      </a:r>
                    </a:p>
                  </a:txBody>
                  <a:tcPr marL="9525" marR="9525" marT="9525" marB="0" anchor="ctr"/>
                </a:tc>
                <a:extLst>
                  <a:ext uri="{0D108BD9-81ED-4DB2-BD59-A6C34878D82A}">
                    <a16:rowId xmlns:a16="http://schemas.microsoft.com/office/drawing/2014/main" val="501222703"/>
                  </a:ext>
                </a:extLst>
              </a:tr>
              <a:tr h="283187">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15:40</a:t>
                      </a:r>
                    </a:p>
                  </a:txBody>
                  <a:tcPr marL="9525" marR="9525" marT="9525" marB="0" anchor="ctr"/>
                </a:tc>
                <a:extLst>
                  <a:ext uri="{0D108BD9-81ED-4DB2-BD59-A6C34878D82A}">
                    <a16:rowId xmlns:a16="http://schemas.microsoft.com/office/drawing/2014/main" val="1576943415"/>
                  </a:ext>
                </a:extLst>
              </a:tr>
              <a:tr h="283187">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a:t>
                      </a:r>
                    </a:p>
                  </a:txBody>
                  <a:tcPr marL="9525" marR="9525" marT="9525" marB="0" anchor="ctr"/>
                </a:tc>
                <a:extLst>
                  <a:ext uri="{0D108BD9-81ED-4DB2-BD59-A6C34878D82A}">
                    <a16:rowId xmlns:a16="http://schemas.microsoft.com/office/drawing/2014/main" val="1212608904"/>
                  </a:ext>
                </a:extLst>
              </a:tr>
              <a:tr h="283187">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16:20</a:t>
                      </a:r>
                    </a:p>
                  </a:txBody>
                  <a:tcPr marL="9525" marR="9525" marT="9525" marB="0" anchor="ctr"/>
                </a:tc>
                <a:extLst>
                  <a:ext uri="{0D108BD9-81ED-4DB2-BD59-A6C34878D82A}">
                    <a16:rowId xmlns:a16="http://schemas.microsoft.com/office/drawing/2014/main" val="1269354116"/>
                  </a:ext>
                </a:extLst>
              </a:tr>
              <a:tr h="283187">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16:40</a:t>
                      </a:r>
                    </a:p>
                  </a:txBody>
                  <a:tcPr marL="9525" marR="9525" marT="9525" marB="0" anchor="ctr"/>
                </a:tc>
                <a:extLst>
                  <a:ext uri="{0D108BD9-81ED-4DB2-BD59-A6C34878D82A}">
                    <a16:rowId xmlns:a16="http://schemas.microsoft.com/office/drawing/2014/main" val="3842575157"/>
                  </a:ext>
                </a:extLst>
              </a:tr>
              <a:tr h="283187">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758627912"/>
                  </a:ext>
                </a:extLst>
              </a:tr>
              <a:tr h="283187">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17:20</a:t>
                      </a:r>
                    </a:p>
                  </a:txBody>
                  <a:tcPr marL="9525" marR="9525" marT="9525" marB="0" anchor="ctr"/>
                </a:tc>
                <a:extLst>
                  <a:ext uri="{0D108BD9-81ED-4DB2-BD59-A6C34878D82A}">
                    <a16:rowId xmlns:a16="http://schemas.microsoft.com/office/drawing/2014/main" val="2430244576"/>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17:40</a:t>
                      </a:r>
                    </a:p>
                  </a:txBody>
                  <a:tcPr marL="9525" marR="9525" marT="9525" marB="0" anchor="ctr"/>
                </a:tc>
                <a:extLst>
                  <a:ext uri="{0D108BD9-81ED-4DB2-BD59-A6C34878D82A}">
                    <a16:rowId xmlns:a16="http://schemas.microsoft.com/office/drawing/2014/main" val="1811956367"/>
                  </a:ext>
                </a:extLst>
              </a:tr>
              <a:tr h="283187">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18:10</a:t>
                      </a:r>
                    </a:p>
                  </a:txBody>
                  <a:tcPr marL="9525" marR="9525" marT="9525" marB="0" anchor="ctr"/>
                </a:tc>
                <a:extLst>
                  <a:ext uri="{0D108BD9-81ED-4DB2-BD59-A6C34878D82A}">
                    <a16:rowId xmlns:a16="http://schemas.microsoft.com/office/drawing/2014/main" val="1803817933"/>
                  </a:ext>
                </a:extLst>
              </a:tr>
              <a:tr h="283187">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18:30</a:t>
                      </a:r>
                    </a:p>
                  </a:txBody>
                  <a:tcPr marL="9525" marR="9525" marT="9525" marB="0" anchor="ctr"/>
                </a:tc>
                <a:extLst>
                  <a:ext uri="{0D108BD9-81ED-4DB2-BD59-A6C34878D82A}">
                    <a16:rowId xmlns:a16="http://schemas.microsoft.com/office/drawing/2014/main" val="3509672039"/>
                  </a:ext>
                </a:extLst>
              </a:tr>
              <a:tr h="283187">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18:50</a:t>
                      </a:r>
                    </a:p>
                  </a:txBody>
                  <a:tcPr marL="9525" marR="9525" marT="9525" marB="0" anchor="ctr"/>
                </a:tc>
                <a:extLst>
                  <a:ext uri="{0D108BD9-81ED-4DB2-BD59-A6C34878D82A}">
                    <a16:rowId xmlns:a16="http://schemas.microsoft.com/office/drawing/2014/main" val="4128934311"/>
                  </a:ext>
                </a:extLst>
              </a:tr>
              <a:tr h="283187">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19:10</a:t>
                      </a:r>
                    </a:p>
                  </a:txBody>
                  <a:tcPr marL="9525" marR="9525" marT="9525" marB="0" anchor="ctr"/>
                </a:tc>
                <a:extLst>
                  <a:ext uri="{0D108BD9-81ED-4DB2-BD59-A6C34878D82A}">
                    <a16:rowId xmlns:a16="http://schemas.microsoft.com/office/drawing/2014/main" val="48830347"/>
                  </a:ext>
                </a:extLst>
              </a:tr>
              <a:tr h="283187">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19:30</a:t>
                      </a:r>
                    </a:p>
                  </a:txBody>
                  <a:tcPr marL="9525" marR="9525" marT="9525" marB="0" anchor="ctr"/>
                </a:tc>
                <a:extLst>
                  <a:ext uri="{0D108BD9-81ED-4DB2-BD59-A6C34878D82A}">
                    <a16:rowId xmlns:a16="http://schemas.microsoft.com/office/drawing/2014/main" val="3416522972"/>
                  </a:ext>
                </a:extLst>
              </a:tr>
              <a:tr h="283187">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19:50</a:t>
                      </a:r>
                    </a:p>
                  </a:txBody>
                  <a:tcPr marL="9525" marR="9525" marT="9525" marB="0" anchor="ctr"/>
                </a:tc>
                <a:extLst>
                  <a:ext uri="{0D108BD9-81ED-4DB2-BD59-A6C34878D82A}">
                    <a16:rowId xmlns:a16="http://schemas.microsoft.com/office/drawing/2014/main" val="1316217524"/>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20:10</a:t>
                      </a:r>
                    </a:p>
                  </a:txBody>
                  <a:tcPr marL="9525" marR="9525" marT="9525" marB="0" anchor="ctr"/>
                </a:tc>
                <a:extLst>
                  <a:ext uri="{0D108BD9-81ED-4DB2-BD59-A6C34878D82A}">
                    <a16:rowId xmlns:a16="http://schemas.microsoft.com/office/drawing/2014/main" val="594060026"/>
                  </a:ext>
                </a:extLst>
              </a:tr>
              <a:tr h="283187">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20:55</a:t>
                      </a:r>
                    </a:p>
                  </a:txBody>
                  <a:tcPr marL="9525" marR="9525" marT="9525" marB="0" anchor="ctr"/>
                </a:tc>
                <a:extLst>
                  <a:ext uri="{0D108BD9-81ED-4DB2-BD59-A6C34878D82A}">
                    <a16:rowId xmlns:a16="http://schemas.microsoft.com/office/drawing/2014/main" val="3252618299"/>
                  </a:ext>
                </a:extLst>
              </a:tr>
              <a:tr h="283187">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21:15</a:t>
                      </a:r>
                    </a:p>
                  </a:txBody>
                  <a:tcPr marL="9525" marR="9525" marT="9525" marB="0" anchor="ctr"/>
                </a:tc>
                <a:extLst>
                  <a:ext uri="{0D108BD9-81ED-4DB2-BD59-A6C34878D82A}">
                    <a16:rowId xmlns:a16="http://schemas.microsoft.com/office/drawing/2014/main" val="676091085"/>
                  </a:ext>
                </a:extLst>
              </a:tr>
              <a:tr h="283187">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21:35</a:t>
                      </a:r>
                    </a:p>
                  </a:txBody>
                  <a:tcPr marL="9525" marR="9525" marT="9525" marB="0" anchor="ctr"/>
                </a:tc>
                <a:extLst>
                  <a:ext uri="{0D108BD9-81ED-4DB2-BD59-A6C34878D82A}">
                    <a16:rowId xmlns:a16="http://schemas.microsoft.com/office/drawing/2014/main" val="927398122"/>
                  </a:ext>
                </a:extLst>
              </a:tr>
              <a:tr h="283187">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21:55</a:t>
                      </a:r>
                    </a:p>
                  </a:txBody>
                  <a:tcPr marL="9525" marR="9525" marT="9525" marB="0" anchor="ctr"/>
                </a:tc>
                <a:extLst>
                  <a:ext uri="{0D108BD9-81ED-4DB2-BD59-A6C34878D82A}">
                    <a16:rowId xmlns:a16="http://schemas.microsoft.com/office/drawing/2014/main" val="2713022667"/>
                  </a:ext>
                </a:extLst>
              </a:tr>
              <a:tr h="283187">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22:15</a:t>
                      </a:r>
                    </a:p>
                  </a:txBody>
                  <a:tcPr marL="9525" marR="9525" marT="9525" marB="0" anchor="ctr"/>
                </a:tc>
                <a:extLst>
                  <a:ext uri="{0D108BD9-81ED-4DB2-BD59-A6C34878D82A}">
                    <a16:rowId xmlns:a16="http://schemas.microsoft.com/office/drawing/2014/main" val="1585072637"/>
                  </a:ext>
                </a:extLst>
              </a:tr>
              <a:tr h="283187">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22:35</a:t>
                      </a:r>
                    </a:p>
                  </a:txBody>
                  <a:tcPr marL="9525" marR="9525" marT="9525" marB="0" anchor="ctr"/>
                </a:tc>
                <a:extLst>
                  <a:ext uri="{0D108BD9-81ED-4DB2-BD59-A6C34878D82A}">
                    <a16:rowId xmlns:a16="http://schemas.microsoft.com/office/drawing/2014/main" val="4063068258"/>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22:55</a:t>
                      </a:r>
                    </a:p>
                  </a:txBody>
                  <a:tcPr marL="9525" marR="9525" marT="9525" marB="0" anchor="ctr"/>
                </a:tc>
                <a:extLst>
                  <a:ext uri="{0D108BD9-81ED-4DB2-BD59-A6C34878D82A}">
                    <a16:rowId xmlns:a16="http://schemas.microsoft.com/office/drawing/2014/main" val="1803275270"/>
                  </a:ext>
                </a:extLst>
              </a:tr>
              <a:tr h="283187">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23:10</a:t>
                      </a:r>
                    </a:p>
                  </a:txBody>
                  <a:tcPr marL="9525" marR="9525" marT="9525" marB="0" anchor="ctr"/>
                </a:tc>
                <a:extLst>
                  <a:ext uri="{0D108BD9-81ED-4DB2-BD59-A6C34878D82A}">
                    <a16:rowId xmlns:a16="http://schemas.microsoft.com/office/drawing/2014/main" val="2803985261"/>
                  </a:ext>
                </a:extLst>
              </a:tr>
              <a:tr h="283187">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23:30</a:t>
                      </a:r>
                    </a:p>
                  </a:txBody>
                  <a:tcPr marL="9525" marR="9525" marT="9525" marB="0" anchor="ctr"/>
                </a:tc>
                <a:extLst>
                  <a:ext uri="{0D108BD9-81ED-4DB2-BD59-A6C34878D82A}">
                    <a16:rowId xmlns:a16="http://schemas.microsoft.com/office/drawing/2014/main" val="3644401258"/>
                  </a:ext>
                </a:extLst>
              </a:tr>
              <a:tr h="283187">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23:50</a:t>
                      </a:r>
                    </a:p>
                  </a:txBody>
                  <a:tcPr marL="9525" marR="9525" marT="9525" marB="0" anchor="ctr"/>
                </a:tc>
                <a:extLst>
                  <a:ext uri="{0D108BD9-81ED-4DB2-BD59-A6C34878D82A}">
                    <a16:rowId xmlns:a16="http://schemas.microsoft.com/office/drawing/2014/main" val="3579936753"/>
                  </a:ext>
                </a:extLst>
              </a:tr>
              <a:tr h="283187">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00:10</a:t>
                      </a:r>
                    </a:p>
                  </a:txBody>
                  <a:tcPr marL="9525" marR="9525" marT="9525" marB="0" anchor="ctr"/>
                </a:tc>
                <a:extLst>
                  <a:ext uri="{0D108BD9-81ED-4DB2-BD59-A6C34878D82A}">
                    <a16:rowId xmlns:a16="http://schemas.microsoft.com/office/drawing/2014/main" val="1491699157"/>
                  </a:ext>
                </a:extLst>
              </a:tr>
              <a:tr h="283187">
                <a:tc>
                  <a:txBody>
                    <a:bodyPr/>
                    <a:lstStyle/>
                    <a:p>
                      <a:pPr algn="ctr" fontAlgn="b"/>
                      <a:r>
                        <a:rPr lang="fr-BE"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00:30</a:t>
                      </a:r>
                    </a:p>
                  </a:txBody>
                  <a:tcPr marL="9525" marR="9525" marT="9525" marB="0" anchor="ctr"/>
                </a:tc>
                <a:extLst>
                  <a:ext uri="{0D108BD9-81ED-4DB2-BD59-A6C34878D82A}">
                    <a16:rowId xmlns:a16="http://schemas.microsoft.com/office/drawing/2014/main" val="3149087959"/>
                  </a:ext>
                </a:extLst>
              </a:tr>
              <a:tr h="283187">
                <a:tc>
                  <a:txBody>
                    <a:bodyPr/>
                    <a:lstStyle/>
                    <a:p>
                      <a:pPr algn="ctr" fontAlgn="b"/>
                      <a:r>
                        <a:rPr lang="fr-BE"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00:50</a:t>
                      </a:r>
                    </a:p>
                  </a:txBody>
                  <a:tcPr marL="9525" marR="9525" marT="9525" marB="0" anchor="ctr"/>
                </a:tc>
                <a:extLst>
                  <a:ext uri="{0D108BD9-81ED-4DB2-BD59-A6C34878D82A}">
                    <a16:rowId xmlns:a16="http://schemas.microsoft.com/office/drawing/2014/main" val="500354798"/>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01:10</a:t>
                      </a:r>
                    </a:p>
                  </a:txBody>
                  <a:tcPr marL="9525" marR="9525" marT="9525" marB="0" anchor="ctr"/>
                </a:tc>
                <a:extLst>
                  <a:ext uri="{0D108BD9-81ED-4DB2-BD59-A6C34878D82A}">
                    <a16:rowId xmlns:a16="http://schemas.microsoft.com/office/drawing/2014/main" val="4054920847"/>
                  </a:ext>
                </a:extLst>
              </a:tr>
              <a:tr h="283187">
                <a:tc>
                  <a:txBody>
                    <a:bodyPr/>
                    <a:lstStyle/>
                    <a:p>
                      <a:pPr algn="ctr" fontAlgn="b"/>
                      <a:r>
                        <a:rPr lang="fr-BE" sz="1100" b="0" i="0" u="none" strike="noStrike">
                          <a:solidFill>
                            <a:srgbClr val="000000"/>
                          </a:solidFill>
                          <a:effectLst/>
                          <a:latin typeface="Calibri" panose="020F0502020204030204" pitchFamily="34" charset="0"/>
                        </a:rPr>
                        <a:t>27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01:25</a:t>
                      </a:r>
                    </a:p>
                  </a:txBody>
                  <a:tcPr marL="9525" marR="9525" marT="9525" marB="0" anchor="ctr"/>
                </a:tc>
                <a:extLst>
                  <a:ext uri="{0D108BD9-81ED-4DB2-BD59-A6C34878D82A}">
                    <a16:rowId xmlns:a16="http://schemas.microsoft.com/office/drawing/2014/main" val="979557480"/>
                  </a:ext>
                </a:extLst>
              </a:tr>
              <a:tr h="283187">
                <a:tc>
                  <a:txBody>
                    <a:bodyPr/>
                    <a:lstStyle/>
                    <a:p>
                      <a:pPr algn="ctr" fontAlgn="b"/>
                      <a:r>
                        <a:rPr lang="fr-BE" sz="1100" b="0" i="0" u="none" strike="noStrike">
                          <a:solidFill>
                            <a:srgbClr val="000000"/>
                          </a:solidFill>
                          <a:effectLst/>
                          <a:latin typeface="Calibri" panose="020F0502020204030204" pitchFamily="34" charset="0"/>
                        </a:rPr>
                        <a:t>28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01:45</a:t>
                      </a:r>
                    </a:p>
                  </a:txBody>
                  <a:tcPr marL="9525" marR="9525" marT="9525" marB="0" anchor="ctr"/>
                </a:tc>
                <a:extLst>
                  <a:ext uri="{0D108BD9-81ED-4DB2-BD59-A6C34878D82A}">
                    <a16:rowId xmlns:a16="http://schemas.microsoft.com/office/drawing/2014/main" val="2807543948"/>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pic>
        <p:nvPicPr>
          <p:cNvPr id="5" name="Image 4">
            <a:extLst>
              <a:ext uri="{FF2B5EF4-FFF2-40B4-BE49-F238E27FC236}">
                <a16:creationId xmlns:a16="http://schemas.microsoft.com/office/drawing/2014/main" id="{1A95FA6C-139A-705C-CFF2-C301385D90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289" y="5242445"/>
            <a:ext cx="1526612" cy="522312"/>
          </a:xfrm>
          <a:prstGeom prst="rect">
            <a:avLst/>
          </a:prstGeom>
        </p:spPr>
      </p:pic>
    </p:spTree>
    <p:extLst>
      <p:ext uri="{BB962C8B-B14F-4D97-AF65-F5344CB8AC3E}">
        <p14:creationId xmlns:p14="http://schemas.microsoft.com/office/powerpoint/2010/main" val="296728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#13 – High Roller</a:t>
            </a:r>
          </a:p>
          <a:p>
            <a:pPr>
              <a:lnSpc>
                <a:spcPct val="150000"/>
              </a:lnSpc>
            </a:pPr>
            <a:r>
              <a:rPr lang="fr-BE" sz="1400" dirty="0">
                <a:solidFill>
                  <a:schemeClr val="bg1"/>
                </a:solidFill>
                <a:latin typeface="Futura LT Pro Book" panose="020B0802020204020204"/>
              </a:rPr>
              <a:t>July 29 – August 01,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7709803"/>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€1,100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Guaranteed</a:t>
            </a:r>
            <a:r>
              <a:rPr lang="fr-BE" sz="1100" b="1" dirty="0">
                <a:latin typeface="Futura LT Pro Book" panose="020B0802020204020204"/>
              </a:rPr>
              <a:t>: €200,000 </a:t>
            </a: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100,000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40 to 50’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11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fr-BE" sz="1100" dirty="0" err="1">
                <a:latin typeface="Futura LT Pro Book" panose="020B0802020204020204"/>
                <a:ea typeface="Times New Roman" panose="02020603050405020304" pitchFamily="18" charset="0"/>
                <a:cs typeface="Times New Roman" panose="02020603050405020304" pitchFamily="18" charset="0"/>
              </a:rPr>
              <a:t>Flights</a:t>
            </a:r>
            <a:r>
              <a:rPr lang="fr-BE" sz="1100" dirty="0">
                <a:effectLst/>
                <a:latin typeface="Futura LT Pro Book" panose="020B0802020204020204"/>
                <a:ea typeface="Times New Roman" panose="02020603050405020304" pitchFamily="18" charset="0"/>
                <a:cs typeface="Times New Roman" panose="02020603050405020304" pitchFamily="18" charset="0"/>
              </a:rPr>
              <a:t> 1A start on </a:t>
            </a:r>
            <a:r>
              <a:rPr lang="fr-BE" sz="1100" dirty="0" err="1">
                <a:effectLst/>
                <a:latin typeface="Futura LT Pro Book" panose="020B0802020204020204"/>
                <a:ea typeface="Times New Roman" panose="02020603050405020304" pitchFamily="18" charset="0"/>
                <a:cs typeface="Times New Roman" panose="02020603050405020304" pitchFamily="18" charset="0"/>
              </a:rPr>
              <a:t>Monday</a:t>
            </a:r>
            <a:r>
              <a:rPr lang="fr-BE" sz="1100" dirty="0">
                <a:effectLst/>
                <a:latin typeface="Futura LT Pro Book" panose="020B0802020204020204"/>
                <a:ea typeface="Times New Roman" panose="02020603050405020304" pitchFamily="18" charset="0"/>
                <a:cs typeface="Times New Roman" panose="02020603050405020304" pitchFamily="18" charset="0"/>
              </a:rPr>
              <a:t> 29 July </a:t>
            </a:r>
            <a:r>
              <a:rPr lang="fr-BE" sz="1100" b="1" dirty="0">
                <a:effectLst/>
                <a:latin typeface="Futura LT Pro Book" panose="020B0802020204020204"/>
                <a:ea typeface="Times New Roman" panose="02020603050405020304" pitchFamily="18" charset="0"/>
                <a:cs typeface="Times New Roman" panose="02020603050405020304" pitchFamily="18" charset="0"/>
              </a:rPr>
              <a:t>16:00</a:t>
            </a:r>
            <a:r>
              <a:rPr lang="fr-BE" sz="1100" dirty="0">
                <a:latin typeface="Futura LT Pro Book" panose="020B0802020204020204"/>
                <a:ea typeface="Times New Roman" panose="02020603050405020304" pitchFamily="18" charset="0"/>
                <a:cs typeface="Times New Roman" panose="02020603050405020304" pitchFamily="18" charset="0"/>
              </a:rPr>
              <a:t> &amp; </a:t>
            </a:r>
            <a:r>
              <a:rPr lang="fr-BE" sz="1100" dirty="0" err="1">
                <a:latin typeface="Futura LT Pro Book" panose="020B0802020204020204"/>
                <a:ea typeface="Times New Roman" panose="02020603050405020304" pitchFamily="18" charset="0"/>
                <a:cs typeface="Times New Roman" panose="02020603050405020304" pitchFamily="18" charset="0"/>
              </a:rPr>
              <a:t>levels</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will</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be</a:t>
            </a:r>
            <a:r>
              <a:rPr lang="fr-BE" sz="1100" dirty="0">
                <a:latin typeface="Futura LT Pro Book" panose="020B0802020204020204"/>
                <a:ea typeface="Times New Roman" panose="02020603050405020304" pitchFamily="18" charset="0"/>
                <a:cs typeface="Times New Roman" panose="02020603050405020304" pitchFamily="18" charset="0"/>
              </a:rPr>
              <a:t> 40 min. </a:t>
            </a:r>
          </a:p>
          <a:p>
            <a:pPr marL="171450" indent="-171450">
              <a:buFont typeface="Arial" panose="020B0604020202020204" pitchFamily="34" charset="0"/>
              <a:buChar char="•"/>
            </a:pPr>
            <a:endParaRPr lang="fr-BE" sz="1100" dirty="0">
              <a:latin typeface="Futura LT Pro Book" panose="020B0802020204020204"/>
              <a:cs typeface="Times New Roman" panose="02020603050405020304" pitchFamily="18" charset="0"/>
            </a:endParaRPr>
          </a:p>
          <a:p>
            <a:pPr marL="171450" indent="-171450">
              <a:buFont typeface="Arial" panose="020B0604020202020204" pitchFamily="34" charset="0"/>
              <a:buChar char="•"/>
            </a:pPr>
            <a:r>
              <a:rPr lang="fr-BE" sz="1100" dirty="0" err="1">
                <a:latin typeface="Futura LT Pro Book" panose="020B0802020204020204"/>
                <a:ea typeface="Times New Roman" panose="02020603050405020304" pitchFamily="18" charset="0"/>
                <a:cs typeface="Times New Roman" panose="02020603050405020304" pitchFamily="18" charset="0"/>
              </a:rPr>
              <a:t>Flights</a:t>
            </a:r>
            <a:r>
              <a:rPr lang="fr-BE" sz="1100" dirty="0">
                <a:effectLst/>
                <a:latin typeface="Futura LT Pro Book" panose="020B0802020204020204"/>
                <a:ea typeface="Times New Roman" panose="02020603050405020304" pitchFamily="18" charset="0"/>
                <a:cs typeface="Times New Roman" panose="02020603050405020304" pitchFamily="18" charset="0"/>
              </a:rPr>
              <a:t> 1B start on Tuesday 30 July </a:t>
            </a:r>
            <a:r>
              <a:rPr lang="fr-BE" sz="1100" b="1" dirty="0">
                <a:effectLst/>
                <a:latin typeface="Futura LT Pro Book" panose="020B0802020204020204"/>
                <a:ea typeface="Times New Roman" panose="02020603050405020304" pitchFamily="18" charset="0"/>
                <a:cs typeface="Times New Roman" panose="02020603050405020304" pitchFamily="18" charset="0"/>
              </a:rPr>
              <a:t>15:00</a:t>
            </a:r>
            <a:r>
              <a:rPr lang="fr-BE" sz="1100" dirty="0">
                <a:latin typeface="Futura LT Pro Book" panose="020B0802020204020204"/>
                <a:ea typeface="Times New Roman" panose="02020603050405020304" pitchFamily="18" charset="0"/>
                <a:cs typeface="Times New Roman" panose="02020603050405020304" pitchFamily="18" charset="0"/>
              </a:rPr>
              <a:t> &amp; </a:t>
            </a:r>
            <a:r>
              <a:rPr lang="fr-BE" sz="1100" dirty="0" err="1">
                <a:latin typeface="Futura LT Pro Book" panose="020B0802020204020204"/>
                <a:ea typeface="Times New Roman" panose="02020603050405020304" pitchFamily="18" charset="0"/>
                <a:cs typeface="Times New Roman" panose="02020603050405020304" pitchFamily="18" charset="0"/>
              </a:rPr>
              <a:t>levels</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will</a:t>
            </a:r>
            <a:r>
              <a:rPr lang="fr-BE" sz="1100" dirty="0">
                <a:latin typeface="Futura LT Pro Book" panose="020B0802020204020204"/>
                <a:ea typeface="Times New Roman" panose="02020603050405020304" pitchFamily="18" charset="0"/>
                <a:cs typeface="Times New Roman" panose="02020603050405020304" pitchFamily="18" charset="0"/>
              </a:rPr>
              <a:t> </a:t>
            </a:r>
            <a:r>
              <a:rPr lang="fr-BE" sz="1100" dirty="0" err="1">
                <a:latin typeface="Futura LT Pro Book" panose="020B0802020204020204"/>
                <a:ea typeface="Times New Roman" panose="02020603050405020304" pitchFamily="18" charset="0"/>
                <a:cs typeface="Times New Roman" panose="02020603050405020304" pitchFamily="18" charset="0"/>
              </a:rPr>
              <a:t>be</a:t>
            </a:r>
            <a:r>
              <a:rPr lang="fr-BE" sz="1100" dirty="0">
                <a:latin typeface="Futura LT Pro Book" panose="020B0802020204020204"/>
                <a:ea typeface="Times New Roman" panose="02020603050405020304" pitchFamily="18" charset="0"/>
                <a:cs typeface="Times New Roman" panose="02020603050405020304" pitchFamily="18" charset="0"/>
              </a:rPr>
              <a:t> 40 min. </a:t>
            </a:r>
          </a:p>
          <a:p>
            <a:pPr marL="171450" indent="-171450">
              <a:buFont typeface="Arial" panose="020B0604020202020204" pitchFamily="34" charset="0"/>
              <a:buChar char="•"/>
            </a:pPr>
            <a:endParaRPr lang="fr-BE" sz="1100" dirty="0">
              <a:latin typeface="Futura LT Pro Book" panose="020B0802020204020204"/>
              <a:cs typeface="Times New Roman" panose="02020603050405020304" pitchFamily="18" charset="0"/>
            </a:endParaRPr>
          </a:p>
          <a:p>
            <a:pPr marL="171450" indent="-171450">
              <a:buFont typeface="Arial" panose="020B0604020202020204" pitchFamily="34" charset="0"/>
              <a:buChar char="•"/>
            </a:pPr>
            <a:r>
              <a:rPr lang="fr-BE" sz="1100" dirty="0">
                <a:latin typeface="Futura LT Pro Book" panose="020B0802020204020204"/>
                <a:cs typeface="Times New Roman" panose="02020603050405020304" pitchFamily="18" charset="0"/>
              </a:rPr>
              <a:t>Registrations </a:t>
            </a:r>
            <a:r>
              <a:rPr lang="fr-BE" sz="1100" dirty="0" err="1">
                <a:latin typeface="Futura LT Pro Book" panose="020B0802020204020204"/>
                <a:cs typeface="Times New Roman" panose="02020603050405020304" pitchFamily="18" charset="0"/>
              </a:rPr>
              <a:t>still</a:t>
            </a:r>
            <a:r>
              <a:rPr lang="fr-BE" sz="1100" dirty="0">
                <a:latin typeface="Futura LT Pro Book" panose="020B0802020204020204"/>
                <a:cs typeface="Times New Roman" panose="02020603050405020304" pitchFamily="18" charset="0"/>
              </a:rPr>
              <a:t> open </a:t>
            </a:r>
            <a:r>
              <a:rPr lang="fr-BE" sz="1100" dirty="0" err="1">
                <a:latin typeface="Futura LT Pro Book" panose="020B0802020204020204"/>
                <a:cs typeface="Times New Roman" panose="02020603050405020304" pitchFamily="18" charset="0"/>
              </a:rPr>
              <a:t>during</a:t>
            </a:r>
            <a:r>
              <a:rPr lang="fr-BE" sz="1100" dirty="0">
                <a:latin typeface="Futura LT Pro Book" panose="020B0802020204020204"/>
                <a:cs typeface="Times New Roman" panose="02020603050405020304" pitchFamily="18" charset="0"/>
              </a:rPr>
              <a:t> the first </a:t>
            </a:r>
            <a:r>
              <a:rPr lang="fr-BE" sz="1100" dirty="0" err="1">
                <a:latin typeface="Futura LT Pro Book" panose="020B0802020204020204"/>
                <a:cs typeface="Times New Roman" panose="02020603050405020304" pitchFamily="18" charset="0"/>
              </a:rPr>
              <a:t>level</a:t>
            </a:r>
            <a:r>
              <a:rPr lang="fr-BE" sz="1100" dirty="0">
                <a:latin typeface="Futura LT Pro Book" panose="020B0802020204020204"/>
                <a:cs typeface="Times New Roman" panose="02020603050405020304" pitchFamily="18" charset="0"/>
              </a:rPr>
              <a:t> on Day 2</a:t>
            </a:r>
            <a:endParaRPr lang="en-US" sz="1100" dirty="0">
              <a:latin typeface="Futura LT Pro Book" panose="020B0802020204020204"/>
            </a:endParaRP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Day 2 start on Wednesday 31 July 14:00 and levels will be 50 minutes.</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Final Table start on Thursday 01 August 14:00 and levels will be 50 minutes.</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When the tournament reaches 3 players or if a deal has been made the clock will be halved on the following level</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Breaks on Day 2, &amp; 3 TBC by Tournament Director discretion.</a:t>
            </a:r>
          </a:p>
          <a:p>
            <a:pPr marL="171450" indent="-171450">
              <a:buFont typeface="Arial" panose="020B0604020202020204" pitchFamily="34" charset="0"/>
              <a:buChar char="•"/>
            </a:pPr>
            <a:endParaRPr lang="en-US" sz="1100" dirty="0">
              <a:latin typeface="Futura LT Pro Book" panose="020B0802020204020204"/>
            </a:endParaRPr>
          </a:p>
          <a:p>
            <a:pPr marL="171450" indent="-171450">
              <a:buFont typeface="Arial" panose="020B0604020202020204" pitchFamily="34" charset="0"/>
              <a:buChar char="•"/>
            </a:pPr>
            <a:r>
              <a:rPr lang="en-US" sz="1100" dirty="0" err="1">
                <a:latin typeface="Futura LT Pro Book" panose="020B0802020204020204"/>
              </a:rPr>
              <a:t>Prizepool</a:t>
            </a:r>
            <a:r>
              <a:rPr lang="en-US" sz="1100" dirty="0">
                <a:latin typeface="Futura LT Pro Book" panose="020B0802020204020204"/>
              </a:rPr>
              <a:t> included €2,200 “CPS Main Event Ticket” (approx. 2,5%).</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1600531602"/>
              </p:ext>
            </p:extLst>
          </p:nvPr>
        </p:nvGraphicFramePr>
        <p:xfrm>
          <a:off x="448375" y="1771907"/>
          <a:ext cx="4985532" cy="9542977"/>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8099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83187">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15:00</a:t>
                      </a:r>
                    </a:p>
                  </a:txBody>
                  <a:tcPr marL="9525" marR="9525" marT="9525" marB="0" anchor="ctr"/>
                </a:tc>
                <a:extLst>
                  <a:ext uri="{0D108BD9-81ED-4DB2-BD59-A6C34878D82A}">
                    <a16:rowId xmlns:a16="http://schemas.microsoft.com/office/drawing/2014/main" val="4198266851"/>
                  </a:ext>
                </a:extLst>
              </a:tr>
              <a:tr h="283187">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16:40</a:t>
                      </a:r>
                    </a:p>
                  </a:txBody>
                  <a:tcPr marL="9525" marR="9525" marT="9525" marB="0" anchor="ctr"/>
                </a:tc>
                <a:extLst>
                  <a:ext uri="{0D108BD9-81ED-4DB2-BD59-A6C34878D82A}">
                    <a16:rowId xmlns:a16="http://schemas.microsoft.com/office/drawing/2014/main" val="1576943415"/>
                  </a:ext>
                </a:extLst>
              </a:tr>
              <a:tr h="283187">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16:20</a:t>
                      </a:r>
                    </a:p>
                  </a:txBody>
                  <a:tcPr marL="9525" marR="9525" marT="9525" marB="0" anchor="ctr"/>
                </a:tc>
                <a:extLst>
                  <a:ext uri="{0D108BD9-81ED-4DB2-BD59-A6C34878D82A}">
                    <a16:rowId xmlns:a16="http://schemas.microsoft.com/office/drawing/2014/main" val="1212608904"/>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269354116"/>
                  </a:ext>
                </a:extLst>
              </a:tr>
              <a:tr h="283187">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17:30</a:t>
                      </a:r>
                    </a:p>
                  </a:txBody>
                  <a:tcPr marL="9525" marR="9525" marT="9525" marB="0" anchor="ctr"/>
                </a:tc>
                <a:extLst>
                  <a:ext uri="{0D108BD9-81ED-4DB2-BD59-A6C34878D82A}">
                    <a16:rowId xmlns:a16="http://schemas.microsoft.com/office/drawing/2014/main" val="3842575157"/>
                  </a:ext>
                </a:extLst>
              </a:tr>
              <a:tr h="283187">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18:10</a:t>
                      </a:r>
                    </a:p>
                  </a:txBody>
                  <a:tcPr marL="9525" marR="9525" marT="9525" marB="0" anchor="ctr"/>
                </a:tc>
                <a:extLst>
                  <a:ext uri="{0D108BD9-81ED-4DB2-BD59-A6C34878D82A}">
                    <a16:rowId xmlns:a16="http://schemas.microsoft.com/office/drawing/2014/main" val="1758627912"/>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75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18:50</a:t>
                      </a:r>
                    </a:p>
                  </a:txBody>
                  <a:tcPr marL="9525" marR="9525" marT="9525" marB="0" anchor="ctr"/>
                </a:tc>
                <a:extLst>
                  <a:ext uri="{0D108BD9-81ED-4DB2-BD59-A6C34878D82A}">
                    <a16:rowId xmlns:a16="http://schemas.microsoft.com/office/drawing/2014/main" val="2430244576"/>
                  </a:ext>
                </a:extLst>
              </a:tr>
              <a:tr h="283187">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20:05</a:t>
                      </a:r>
                    </a:p>
                  </a:txBody>
                  <a:tcPr marL="9525" marR="9525" marT="9525" marB="0" anchor="ctr"/>
                </a:tc>
                <a:extLst>
                  <a:ext uri="{0D108BD9-81ED-4DB2-BD59-A6C34878D82A}">
                    <a16:rowId xmlns:a16="http://schemas.microsoft.com/office/drawing/2014/main" val="1811956367"/>
                  </a:ext>
                </a:extLst>
              </a:tr>
              <a:tr h="283187">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20:45</a:t>
                      </a:r>
                    </a:p>
                  </a:txBody>
                  <a:tcPr marL="9525" marR="9525" marT="9525" marB="0" anchor="ctr"/>
                </a:tc>
                <a:extLst>
                  <a:ext uri="{0D108BD9-81ED-4DB2-BD59-A6C34878D82A}">
                    <a16:rowId xmlns:a16="http://schemas.microsoft.com/office/drawing/2014/main" val="1803817933"/>
                  </a:ext>
                </a:extLst>
              </a:tr>
              <a:tr h="283187">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21:25</a:t>
                      </a:r>
                    </a:p>
                  </a:txBody>
                  <a:tcPr marL="9525" marR="9525" marT="9525" marB="0" anchor="ctr"/>
                </a:tc>
                <a:extLst>
                  <a:ext uri="{0D108BD9-81ED-4DB2-BD59-A6C34878D82A}">
                    <a16:rowId xmlns:a16="http://schemas.microsoft.com/office/drawing/2014/main" val="3509672039"/>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22:05</a:t>
                      </a:r>
                    </a:p>
                  </a:txBody>
                  <a:tcPr marL="9525" marR="9525" marT="9525" marB="0" anchor="ctr"/>
                </a:tc>
                <a:extLst>
                  <a:ext uri="{0D108BD9-81ED-4DB2-BD59-A6C34878D82A}">
                    <a16:rowId xmlns:a16="http://schemas.microsoft.com/office/drawing/2014/main" val="4128934311"/>
                  </a:ext>
                </a:extLst>
              </a:tr>
              <a:tr h="283187">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22:25</a:t>
                      </a:r>
                    </a:p>
                  </a:txBody>
                  <a:tcPr marL="9525" marR="9525" marT="9525" marB="0" anchor="ctr"/>
                </a:tc>
                <a:extLst>
                  <a:ext uri="{0D108BD9-81ED-4DB2-BD59-A6C34878D82A}">
                    <a16:rowId xmlns:a16="http://schemas.microsoft.com/office/drawing/2014/main" val="48830347"/>
                  </a:ext>
                </a:extLst>
              </a:tr>
              <a:tr h="283187">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23:05</a:t>
                      </a:r>
                    </a:p>
                  </a:txBody>
                  <a:tcPr marL="9525" marR="9525" marT="9525" marB="0" anchor="ctr"/>
                </a:tc>
                <a:extLst>
                  <a:ext uri="{0D108BD9-81ED-4DB2-BD59-A6C34878D82A}">
                    <a16:rowId xmlns:a16="http://schemas.microsoft.com/office/drawing/2014/main" val="1885058677"/>
                  </a:ext>
                </a:extLst>
              </a:tr>
              <a:tr h="283187">
                <a:tc gridSpan="7">
                  <a:txBody>
                    <a:bodyPr/>
                    <a:lstStyle/>
                    <a:p>
                      <a:pPr algn="ctr" fontAlgn="b"/>
                      <a:r>
                        <a:rPr lang="fr-FR" sz="1100" b="1" u="none" strike="noStrike" dirty="0">
                          <a:solidFill>
                            <a:schemeClr val="bg1"/>
                          </a:solidFill>
                          <a:effectLst/>
                        </a:rPr>
                        <a:t>Day 2</a:t>
                      </a:r>
                      <a:endParaRPr lang="fr-BE" sz="1100" b="1" i="0" u="none" strike="noStrike" dirty="0">
                        <a:solidFill>
                          <a:schemeClr val="bg1"/>
                        </a:solidFill>
                        <a:effectLst/>
                        <a:latin typeface="Calibri" panose="020F0502020204030204" pitchFamily="34" charset="0"/>
                      </a:endParaRPr>
                    </a:p>
                  </a:txBody>
                  <a:tcPr marL="9525" marR="9525" marT="9525" marB="0" anchor="ctr">
                    <a:solidFill>
                      <a:srgbClr val="801F4F"/>
                    </a:solidFill>
                  </a:tcP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fr-B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0067927"/>
                  </a:ext>
                </a:extLst>
              </a:tr>
              <a:tr h="283187">
                <a:tc>
                  <a:txBody>
                    <a:bodyPr/>
                    <a:lstStyle/>
                    <a:p>
                      <a:pPr algn="ctr" fontAlgn="b"/>
                      <a:r>
                        <a:rPr lang="fr-BE" sz="1100" b="0" i="0" u="none" strike="noStrike" dirty="0">
                          <a:solidFill>
                            <a:srgbClr val="000000"/>
                          </a:solidFill>
                          <a:effectLst/>
                          <a:latin typeface="Calibri" panose="020F0502020204030204" pitchFamily="34" charset="0"/>
                        </a:rPr>
                        <a:t>11</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14:00</a:t>
                      </a:r>
                    </a:p>
                  </a:txBody>
                  <a:tcPr marL="0" marR="0" marT="0" marB="0" anchor="ctr"/>
                </a:tc>
                <a:extLst>
                  <a:ext uri="{0D108BD9-81ED-4DB2-BD59-A6C34878D82A}">
                    <a16:rowId xmlns:a16="http://schemas.microsoft.com/office/drawing/2014/main" val="594060026"/>
                  </a:ext>
                </a:extLst>
              </a:tr>
              <a:tr h="283187">
                <a:tc>
                  <a:txBody>
                    <a:bodyPr/>
                    <a:lstStyle/>
                    <a:p>
                      <a:pPr algn="ctr" fontAlgn="b"/>
                      <a:r>
                        <a:rPr lang="fr-BE" sz="1100" b="0" i="0" u="none" strike="noStrike">
                          <a:solidFill>
                            <a:srgbClr val="000000"/>
                          </a:solidFill>
                          <a:effectLst/>
                          <a:latin typeface="Calibri" panose="020F0502020204030204" pitchFamily="34" charset="0"/>
                        </a:rPr>
                        <a:t>12</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14:50</a:t>
                      </a:r>
                    </a:p>
                  </a:txBody>
                  <a:tcPr marL="0" marR="0" marT="0" marB="0" anchor="ctr"/>
                </a:tc>
                <a:extLst>
                  <a:ext uri="{0D108BD9-81ED-4DB2-BD59-A6C34878D82A}">
                    <a16:rowId xmlns:a16="http://schemas.microsoft.com/office/drawing/2014/main" val="3252618299"/>
                  </a:ext>
                </a:extLst>
              </a:tr>
              <a:tr h="283187">
                <a:tc>
                  <a:txBody>
                    <a:bodyPr/>
                    <a:lstStyle/>
                    <a:p>
                      <a:pPr algn="ctr" fontAlgn="b"/>
                      <a:r>
                        <a:rPr lang="fr-BE" sz="1100" b="0" i="0" u="none" strike="noStrike">
                          <a:solidFill>
                            <a:srgbClr val="000000"/>
                          </a:solidFill>
                          <a:effectLst/>
                          <a:latin typeface="Calibri" panose="020F0502020204030204" pitchFamily="34" charset="0"/>
                        </a:rPr>
                        <a:t>13</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15:40</a:t>
                      </a:r>
                    </a:p>
                  </a:txBody>
                  <a:tcPr marL="0" marR="0" marT="0" marB="0" anchor="ctr"/>
                </a:tc>
                <a:extLst>
                  <a:ext uri="{0D108BD9-81ED-4DB2-BD59-A6C34878D82A}">
                    <a16:rowId xmlns:a16="http://schemas.microsoft.com/office/drawing/2014/main" val="676091085"/>
                  </a:ext>
                </a:extLst>
              </a:tr>
              <a:tr h="283187">
                <a:tc>
                  <a:txBody>
                    <a:bodyPr/>
                    <a:lstStyle/>
                    <a:p>
                      <a:pPr algn="ctr" fontAlgn="b"/>
                      <a:r>
                        <a:rPr lang="fr-BE" sz="1100" b="0" i="0" u="none" strike="noStrike">
                          <a:solidFill>
                            <a:srgbClr val="000000"/>
                          </a:solidFill>
                          <a:effectLst/>
                          <a:latin typeface="Calibri" panose="020F0502020204030204" pitchFamily="34" charset="0"/>
                        </a:rPr>
                        <a:t>14</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16:30</a:t>
                      </a:r>
                    </a:p>
                  </a:txBody>
                  <a:tcPr marL="0" marR="0" marT="0" marB="0" anchor="ctr"/>
                </a:tc>
                <a:extLst>
                  <a:ext uri="{0D108BD9-81ED-4DB2-BD59-A6C34878D82A}">
                    <a16:rowId xmlns:a16="http://schemas.microsoft.com/office/drawing/2014/main" val="927398122"/>
                  </a:ext>
                </a:extLst>
              </a:tr>
              <a:tr h="283187">
                <a:tc>
                  <a:txBody>
                    <a:bodyPr/>
                    <a:lstStyle/>
                    <a:p>
                      <a:pPr algn="ctr" fontAlgn="b"/>
                      <a:r>
                        <a:rPr lang="fr-BE" sz="1100" b="0" i="0" u="none" strike="noStrike">
                          <a:solidFill>
                            <a:srgbClr val="000000"/>
                          </a:solidFill>
                          <a:effectLst/>
                          <a:latin typeface="Calibri" panose="020F0502020204030204" pitchFamily="34" charset="0"/>
                        </a:rPr>
                        <a:t>15</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17:20</a:t>
                      </a:r>
                    </a:p>
                  </a:txBody>
                  <a:tcPr marL="0" marR="0" marT="0" marB="0" anchor="ctr"/>
                </a:tc>
                <a:extLst>
                  <a:ext uri="{0D108BD9-81ED-4DB2-BD59-A6C34878D82A}">
                    <a16:rowId xmlns:a16="http://schemas.microsoft.com/office/drawing/2014/main" val="2713022667"/>
                  </a:ext>
                </a:extLst>
              </a:tr>
              <a:tr h="283187">
                <a:tc>
                  <a:txBody>
                    <a:bodyPr/>
                    <a:lstStyle/>
                    <a:p>
                      <a:pPr algn="ctr" fontAlgn="b"/>
                      <a:r>
                        <a:rPr lang="fr-BE" sz="1100" b="0" i="0" u="none" strike="noStrike">
                          <a:solidFill>
                            <a:srgbClr val="000000"/>
                          </a:solidFill>
                          <a:effectLst/>
                          <a:latin typeface="Calibri" panose="020F0502020204030204" pitchFamily="34" charset="0"/>
                        </a:rPr>
                        <a:t>16</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18:10</a:t>
                      </a:r>
                    </a:p>
                  </a:txBody>
                  <a:tcPr marL="0" marR="0" marT="0" marB="0" anchor="ctr"/>
                </a:tc>
                <a:extLst>
                  <a:ext uri="{0D108BD9-81ED-4DB2-BD59-A6C34878D82A}">
                    <a16:rowId xmlns:a16="http://schemas.microsoft.com/office/drawing/2014/main" val="1585072637"/>
                  </a:ext>
                </a:extLst>
              </a:tr>
              <a:tr h="283187">
                <a:tc>
                  <a:txBody>
                    <a:bodyPr/>
                    <a:lstStyle/>
                    <a:p>
                      <a:pPr algn="ctr" fontAlgn="b"/>
                      <a:r>
                        <a:rPr lang="fr-BE" sz="1100" b="0" i="0" u="none" strike="noStrike">
                          <a:solidFill>
                            <a:srgbClr val="000000"/>
                          </a:solidFill>
                          <a:effectLst/>
                          <a:latin typeface="Calibri" panose="020F0502020204030204" pitchFamily="34" charset="0"/>
                        </a:rPr>
                        <a:t>17</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19:00</a:t>
                      </a:r>
                    </a:p>
                  </a:txBody>
                  <a:tcPr marL="0" marR="0" marT="0" marB="0" anchor="ctr"/>
                </a:tc>
                <a:extLst>
                  <a:ext uri="{0D108BD9-81ED-4DB2-BD59-A6C34878D82A}">
                    <a16:rowId xmlns:a16="http://schemas.microsoft.com/office/drawing/2014/main" val="4063068258"/>
                  </a:ext>
                </a:extLst>
              </a:tr>
              <a:tr h="283187">
                <a:tc>
                  <a:txBody>
                    <a:bodyPr/>
                    <a:lstStyle/>
                    <a:p>
                      <a:pPr algn="ctr" fontAlgn="b"/>
                      <a:r>
                        <a:rPr lang="fr-BE" sz="1100" b="0" i="0" u="none" strike="noStrike">
                          <a:solidFill>
                            <a:srgbClr val="000000"/>
                          </a:solidFill>
                          <a:effectLst/>
                          <a:latin typeface="Calibri" panose="020F0502020204030204" pitchFamily="34" charset="0"/>
                        </a:rPr>
                        <a:t>18</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19:50</a:t>
                      </a:r>
                    </a:p>
                  </a:txBody>
                  <a:tcPr marL="0" marR="0" marT="0" marB="0" anchor="ctr"/>
                </a:tc>
                <a:extLst>
                  <a:ext uri="{0D108BD9-81ED-4DB2-BD59-A6C34878D82A}">
                    <a16:rowId xmlns:a16="http://schemas.microsoft.com/office/drawing/2014/main" val="1803275270"/>
                  </a:ext>
                </a:extLst>
              </a:tr>
              <a:tr h="283187">
                <a:tc>
                  <a:txBody>
                    <a:bodyPr/>
                    <a:lstStyle/>
                    <a:p>
                      <a:pPr algn="ctr" fontAlgn="b"/>
                      <a:r>
                        <a:rPr lang="fr-BE" sz="1100" b="0" i="0" u="none" strike="noStrike">
                          <a:solidFill>
                            <a:srgbClr val="000000"/>
                          </a:solidFill>
                          <a:effectLst/>
                          <a:latin typeface="Calibri" panose="020F0502020204030204" pitchFamily="34" charset="0"/>
                        </a:rPr>
                        <a:t>19</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20:40</a:t>
                      </a:r>
                    </a:p>
                  </a:txBody>
                  <a:tcPr marL="0" marR="0" marT="0" marB="0" anchor="ctr"/>
                </a:tc>
                <a:extLst>
                  <a:ext uri="{0D108BD9-81ED-4DB2-BD59-A6C34878D82A}">
                    <a16:rowId xmlns:a16="http://schemas.microsoft.com/office/drawing/2014/main" val="2803985261"/>
                  </a:ext>
                </a:extLst>
              </a:tr>
              <a:tr h="283187">
                <a:tc>
                  <a:txBody>
                    <a:bodyPr/>
                    <a:lstStyle/>
                    <a:p>
                      <a:pPr algn="ctr" fontAlgn="b"/>
                      <a:r>
                        <a:rPr lang="fr-BE" sz="1100" b="0" i="0" u="none" strike="noStrike">
                          <a:solidFill>
                            <a:srgbClr val="000000"/>
                          </a:solidFill>
                          <a:effectLst/>
                          <a:latin typeface="Calibri" panose="020F0502020204030204" pitchFamily="34" charset="0"/>
                        </a:rPr>
                        <a:t>20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21:30</a:t>
                      </a:r>
                    </a:p>
                  </a:txBody>
                  <a:tcPr marL="0" marR="0" marT="0" marB="0" anchor="ctr"/>
                </a:tc>
                <a:extLst>
                  <a:ext uri="{0D108BD9-81ED-4DB2-BD59-A6C34878D82A}">
                    <a16:rowId xmlns:a16="http://schemas.microsoft.com/office/drawing/2014/main" val="3644401258"/>
                  </a:ext>
                </a:extLst>
              </a:tr>
              <a:tr h="283187">
                <a:tc>
                  <a:txBody>
                    <a:bodyPr/>
                    <a:lstStyle/>
                    <a:p>
                      <a:pPr algn="ctr" fontAlgn="b"/>
                      <a:r>
                        <a:rPr lang="fr-BE" sz="1100" b="0" i="0" u="none" strike="noStrike">
                          <a:solidFill>
                            <a:srgbClr val="000000"/>
                          </a:solidFill>
                          <a:effectLst/>
                          <a:latin typeface="Calibri" panose="020F0502020204030204" pitchFamily="34" charset="0"/>
                        </a:rPr>
                        <a:t>21</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22:20</a:t>
                      </a:r>
                    </a:p>
                  </a:txBody>
                  <a:tcPr marL="0" marR="0" marT="0" marB="0" anchor="ctr"/>
                </a:tc>
                <a:extLst>
                  <a:ext uri="{0D108BD9-81ED-4DB2-BD59-A6C34878D82A}">
                    <a16:rowId xmlns:a16="http://schemas.microsoft.com/office/drawing/2014/main" val="3579936753"/>
                  </a:ext>
                </a:extLst>
              </a:tr>
              <a:tr h="283187">
                <a:tc>
                  <a:txBody>
                    <a:bodyPr/>
                    <a:lstStyle/>
                    <a:p>
                      <a:pPr algn="ctr" fontAlgn="b"/>
                      <a:r>
                        <a:rPr lang="fr-BE" sz="1100" b="0" i="0" u="none" strike="noStrike">
                          <a:solidFill>
                            <a:srgbClr val="000000"/>
                          </a:solidFill>
                          <a:effectLst/>
                          <a:latin typeface="Calibri" panose="020F0502020204030204" pitchFamily="34" charset="0"/>
                        </a:rPr>
                        <a:t>22</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23:10</a:t>
                      </a:r>
                    </a:p>
                  </a:txBody>
                  <a:tcPr marL="0" marR="0" marT="0" marB="0" anchor="ctr"/>
                </a:tc>
                <a:extLst>
                  <a:ext uri="{0D108BD9-81ED-4DB2-BD59-A6C34878D82A}">
                    <a16:rowId xmlns:a16="http://schemas.microsoft.com/office/drawing/2014/main" val="1491699157"/>
                  </a:ext>
                </a:extLst>
              </a:tr>
              <a:tr h="283187">
                <a:tc>
                  <a:txBody>
                    <a:bodyPr/>
                    <a:lstStyle/>
                    <a:p>
                      <a:pPr algn="ctr" fontAlgn="b"/>
                      <a:r>
                        <a:rPr lang="fr-BE" sz="1100" b="0" i="0" u="none" strike="noStrike">
                          <a:solidFill>
                            <a:srgbClr val="000000"/>
                          </a:solidFill>
                          <a:effectLst/>
                          <a:latin typeface="Calibri" panose="020F0502020204030204" pitchFamily="34" charset="0"/>
                        </a:rPr>
                        <a:t>23</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00:00</a:t>
                      </a:r>
                    </a:p>
                  </a:txBody>
                  <a:tcPr marL="0" marR="0" marT="0" marB="0" anchor="ctr"/>
                </a:tc>
                <a:extLst>
                  <a:ext uri="{0D108BD9-81ED-4DB2-BD59-A6C34878D82A}">
                    <a16:rowId xmlns:a16="http://schemas.microsoft.com/office/drawing/2014/main" val="3149087959"/>
                  </a:ext>
                </a:extLst>
              </a:tr>
              <a:tr h="283187">
                <a:tc>
                  <a:txBody>
                    <a:bodyPr/>
                    <a:lstStyle/>
                    <a:p>
                      <a:pPr algn="ctr" fontAlgn="b"/>
                      <a:r>
                        <a:rPr lang="fr-BE" sz="1100" b="0" i="0" u="none" strike="noStrike">
                          <a:solidFill>
                            <a:srgbClr val="000000"/>
                          </a:solidFill>
                          <a:effectLst/>
                          <a:latin typeface="Calibri" panose="020F0502020204030204" pitchFamily="34" charset="0"/>
                        </a:rPr>
                        <a:t>24</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00:50</a:t>
                      </a:r>
                    </a:p>
                  </a:txBody>
                  <a:tcPr marL="0" marR="0" marT="0" marB="0" anchor="ctr"/>
                </a:tc>
                <a:extLst>
                  <a:ext uri="{0D108BD9-81ED-4DB2-BD59-A6C34878D82A}">
                    <a16:rowId xmlns:a16="http://schemas.microsoft.com/office/drawing/2014/main" val="500354798"/>
                  </a:ext>
                </a:extLst>
              </a:tr>
              <a:tr h="283187">
                <a:tc>
                  <a:txBody>
                    <a:bodyPr/>
                    <a:lstStyle/>
                    <a:p>
                      <a:pPr algn="ctr" fontAlgn="b"/>
                      <a:r>
                        <a:rPr lang="fr-BE" sz="1100" b="0" i="0" u="none" strike="noStrike">
                          <a:solidFill>
                            <a:srgbClr val="000000"/>
                          </a:solidFill>
                          <a:effectLst/>
                          <a:latin typeface="Calibri" panose="020F0502020204030204" pitchFamily="34" charset="0"/>
                        </a:rPr>
                        <a:t>25</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120.000</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120.000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01:40</a:t>
                      </a:r>
                    </a:p>
                  </a:txBody>
                  <a:tcPr marL="0" marR="0" marT="0" marB="0" anchor="ctr"/>
                </a:tc>
                <a:extLst>
                  <a:ext uri="{0D108BD9-81ED-4DB2-BD59-A6C34878D82A}">
                    <a16:rowId xmlns:a16="http://schemas.microsoft.com/office/drawing/2014/main" val="4054920847"/>
                  </a:ext>
                </a:extLst>
              </a:tr>
              <a:tr h="283187">
                <a:tc>
                  <a:txBody>
                    <a:bodyPr/>
                    <a:lstStyle/>
                    <a:p>
                      <a:pPr algn="ctr" fontAlgn="b"/>
                      <a:r>
                        <a:rPr lang="fr-BE" sz="1100" b="0" i="0" u="none" strike="noStrike">
                          <a:solidFill>
                            <a:srgbClr val="000000"/>
                          </a:solidFill>
                          <a:effectLst/>
                          <a:latin typeface="Calibri" panose="020F0502020204030204" pitchFamily="34" charset="0"/>
                        </a:rPr>
                        <a:t>26</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75.000</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150.000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160.000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02:30</a:t>
                      </a:r>
                    </a:p>
                  </a:txBody>
                  <a:tcPr marL="0" marR="0" marT="0" marB="0" anchor="ctr"/>
                </a:tc>
                <a:extLst>
                  <a:ext uri="{0D108BD9-81ED-4DB2-BD59-A6C34878D82A}">
                    <a16:rowId xmlns:a16="http://schemas.microsoft.com/office/drawing/2014/main" val="979557480"/>
                  </a:ext>
                </a:extLst>
              </a:tr>
              <a:tr h="283187">
                <a:tc>
                  <a:txBody>
                    <a:bodyPr/>
                    <a:lstStyle/>
                    <a:p>
                      <a:pPr algn="ctr" fontAlgn="b"/>
                      <a:r>
                        <a:rPr lang="fr-BE" sz="1100" b="0" i="0" u="none" strike="noStrike">
                          <a:solidFill>
                            <a:srgbClr val="000000"/>
                          </a:solidFill>
                          <a:effectLst/>
                          <a:latin typeface="Calibri" panose="020F0502020204030204" pitchFamily="34" charset="0"/>
                        </a:rPr>
                        <a:t>27</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100.000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200.000</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03:20</a:t>
                      </a:r>
                    </a:p>
                  </a:txBody>
                  <a:tcPr marL="0" marR="0" marT="0" marB="0" anchor="ctr"/>
                </a:tc>
                <a:extLst>
                  <a:ext uri="{0D108BD9-81ED-4DB2-BD59-A6C34878D82A}">
                    <a16:rowId xmlns:a16="http://schemas.microsoft.com/office/drawing/2014/main" val="2807543948"/>
                  </a:ext>
                </a:extLst>
              </a:tr>
              <a:tr h="283187">
                <a:tc>
                  <a:txBody>
                    <a:bodyPr/>
                    <a:lstStyle/>
                    <a:p>
                      <a:pPr algn="ctr" fontAlgn="b"/>
                      <a:r>
                        <a:rPr lang="fr-BE" sz="1100" b="0" i="0" u="none" strike="noStrike">
                          <a:solidFill>
                            <a:srgbClr val="000000"/>
                          </a:solidFill>
                          <a:effectLst/>
                          <a:latin typeface="Calibri" panose="020F0502020204030204" pitchFamily="34" charset="0"/>
                        </a:rPr>
                        <a:t>28</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100.000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250.000</a:t>
                      </a:r>
                    </a:p>
                  </a:txBody>
                  <a:tcPr marL="0" marR="0" marT="0" marB="0" anchor="ctr"/>
                </a:tc>
                <a:tc>
                  <a:txBody>
                    <a:bodyPr/>
                    <a:lstStyle/>
                    <a:p>
                      <a:pPr algn="ctr" fontAlgn="b"/>
                      <a:r>
                        <a:rPr lang="fr-BE" sz="1100" b="0" i="0" u="none" strike="noStrike">
                          <a:solidFill>
                            <a:srgbClr val="000000"/>
                          </a:solidFill>
                          <a:effectLst/>
                          <a:latin typeface="Calibri" panose="020F0502020204030204" pitchFamily="34" charset="0"/>
                        </a:rPr>
                        <a:t>50 min.</a:t>
                      </a:r>
                    </a:p>
                  </a:txBody>
                  <a:tcPr marL="0" marR="0" marT="0" marB="0" anchor="ctr"/>
                </a:tc>
                <a:tc>
                  <a:txBody>
                    <a:bodyPr/>
                    <a:lstStyle/>
                    <a:p>
                      <a:pPr algn="ctr" fontAlgn="b"/>
                      <a:r>
                        <a:rPr lang="fr-BE" sz="1100" b="0" i="0" u="none" strike="noStrike" dirty="0">
                          <a:solidFill>
                            <a:srgbClr val="000000"/>
                          </a:solidFill>
                          <a:effectLst/>
                          <a:latin typeface="Calibri" panose="020F0502020204030204" pitchFamily="34" charset="0"/>
                        </a:rPr>
                        <a:t>04:10</a:t>
                      </a:r>
                    </a:p>
                  </a:txBody>
                  <a:tcPr marL="0" marR="0" marT="0" marB="0" anchor="ctr"/>
                </a:tc>
                <a:extLst>
                  <a:ext uri="{0D108BD9-81ED-4DB2-BD59-A6C34878D82A}">
                    <a16:rowId xmlns:a16="http://schemas.microsoft.com/office/drawing/2014/main" val="588309615"/>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577047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EAE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A16BEE-0CDC-4D4D-986D-6BEB9BE1B88A}"/>
              </a:ext>
            </a:extLst>
          </p:cNvPr>
          <p:cNvSpPr>
            <a:spLocks/>
          </p:cNvSpPr>
          <p:nvPr/>
        </p:nvSpPr>
        <p:spPr>
          <a:xfrm>
            <a:off x="-10635" y="248383"/>
            <a:ext cx="9611835" cy="12733380"/>
          </a:xfrm>
          <a:prstGeom prst="rect">
            <a:avLst/>
          </a:prstGeom>
          <a:blipFill dpi="0" rotWithShape="1">
            <a:blip r:embed="rId2"/>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D44B351F-7A86-4F1D-8F07-5D3A4155E6EA}"/>
              </a:ext>
            </a:extLst>
          </p:cNvPr>
          <p:cNvSpPr>
            <a:spLocks noGrp="1" noRot="1" noMove="1" noResize="1" noEditPoints="1" noAdjustHandles="1" noChangeArrowheads="1" noChangeShapeType="1"/>
          </p:cNvSpPr>
          <p:nvPr/>
        </p:nvSpPr>
        <p:spPr>
          <a:xfrm>
            <a:off x="-2" y="-5436"/>
            <a:ext cx="9601202" cy="1497359"/>
          </a:xfrm>
          <a:prstGeom prst="rect">
            <a:avLst/>
          </a:prstGeom>
          <a:blipFill dpi="0" rotWithShape="1">
            <a:blip r:embed="rId3"/>
            <a:srcRect/>
            <a:stretch>
              <a:fillRect b="-6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461C216-9418-40C5-B4D1-EB4698E0E05E}"/>
              </a:ext>
            </a:extLst>
          </p:cNvPr>
          <p:cNvSpPr txBox="1">
            <a:spLocks noGrp="1" noRot="1" noMove="1" noResize="1" noEditPoints="1" noAdjustHandles="1" noChangeArrowheads="1" noChangeShapeType="1"/>
          </p:cNvSpPr>
          <p:nvPr/>
        </p:nvSpPr>
        <p:spPr>
          <a:xfrm>
            <a:off x="448375" y="70113"/>
            <a:ext cx="6934220" cy="1024639"/>
          </a:xfrm>
          <a:prstGeom prst="rect">
            <a:avLst/>
          </a:prstGeom>
          <a:noFill/>
        </p:spPr>
        <p:txBody>
          <a:bodyPr wrap="square" rtlCol="0">
            <a:spAutoFit/>
          </a:bodyPr>
          <a:lstStyle/>
          <a:p>
            <a:pPr>
              <a:lnSpc>
                <a:spcPct val="150000"/>
              </a:lnSpc>
            </a:pPr>
            <a:r>
              <a:rPr lang="fr-BE" sz="2800" b="1" dirty="0">
                <a:solidFill>
                  <a:schemeClr val="bg1"/>
                </a:solidFill>
                <a:latin typeface="Futura LT Pro Book" panose="020B0502020204020303" pitchFamily="34" charset="0"/>
              </a:rPr>
              <a:t>Event #14 – Ladies Times! </a:t>
            </a:r>
          </a:p>
          <a:p>
            <a:pPr>
              <a:lnSpc>
                <a:spcPct val="150000"/>
              </a:lnSpc>
            </a:pPr>
            <a:r>
              <a:rPr lang="fr-BE" sz="1400" dirty="0">
                <a:solidFill>
                  <a:schemeClr val="bg1"/>
                </a:solidFill>
                <a:latin typeface="Futura LT Pro Book" panose="020B0802020204020204"/>
              </a:rPr>
              <a:t>July 29, 2024</a:t>
            </a:r>
            <a:endParaRPr lang="fr-BE" sz="1600" dirty="0">
              <a:solidFill>
                <a:schemeClr val="bg1"/>
              </a:solidFill>
              <a:latin typeface="Futura LT Pro Book" panose="020B0802020204020204"/>
            </a:endParaRPr>
          </a:p>
        </p:txBody>
      </p:sp>
      <p:sp>
        <p:nvSpPr>
          <p:cNvPr id="4" name="ZoneTexte 3"/>
          <p:cNvSpPr txBox="1"/>
          <p:nvPr/>
        </p:nvSpPr>
        <p:spPr>
          <a:xfrm>
            <a:off x="5699160" y="1771907"/>
            <a:ext cx="3086909" cy="3223959"/>
          </a:xfrm>
          <a:prstGeom prst="rect">
            <a:avLst/>
          </a:prstGeom>
          <a:noFill/>
        </p:spPr>
        <p:txBody>
          <a:bodyPr wrap="square" rtlCol="0">
            <a:spAutoFit/>
          </a:bodyPr>
          <a:lstStyle/>
          <a:p>
            <a:pPr marL="171450" indent="-171450">
              <a:buFont typeface="Arial" panose="020B0604020202020204" pitchFamily="34" charset="0"/>
              <a:buChar char="•"/>
            </a:pPr>
            <a:r>
              <a:rPr lang="fr-BE" sz="1100" b="1" dirty="0" err="1">
                <a:latin typeface="Futura LT Pro Book" panose="020B0802020204020204"/>
              </a:rPr>
              <a:t>Buy</a:t>
            </a:r>
            <a:r>
              <a:rPr lang="fr-BE" sz="1100" b="1" dirty="0">
                <a:latin typeface="Futura LT Pro Book" panose="020B0802020204020204"/>
              </a:rPr>
              <a:t>-in: €110</a:t>
            </a:r>
            <a:endParaRPr lang="en-US" sz="1100" b="1" dirty="0">
              <a:latin typeface="Futura LT Pro Book" panose="020B0802020204020204"/>
            </a:endParaRPr>
          </a:p>
          <a:p>
            <a:pPr marL="171450" indent="-171450">
              <a:lnSpc>
                <a:spcPct val="150000"/>
              </a:lnSpc>
              <a:buFont typeface="Arial" panose="020B0604020202020204" pitchFamily="34" charset="0"/>
              <a:buChar char="•"/>
            </a:pPr>
            <a:r>
              <a:rPr lang="fr-BE" sz="1100" b="1" dirty="0" err="1">
                <a:latin typeface="Futura LT Pro Book" panose="020B0802020204020204"/>
              </a:rPr>
              <a:t>Startingstack</a:t>
            </a:r>
            <a:r>
              <a:rPr lang="fr-BE" sz="1100" b="1" dirty="0">
                <a:latin typeface="Futura LT Pro Book" panose="020B0802020204020204"/>
              </a:rPr>
              <a:t>: 25,000 </a:t>
            </a:r>
          </a:p>
          <a:p>
            <a:pPr marL="171450" indent="-171450">
              <a:lnSpc>
                <a:spcPct val="150000"/>
              </a:lnSpc>
              <a:buFont typeface="Arial" panose="020B0604020202020204" pitchFamily="34" charset="0"/>
              <a:buChar char="•"/>
            </a:pPr>
            <a:r>
              <a:rPr lang="fr-BE" sz="1100" b="1" dirty="0" err="1">
                <a:latin typeface="Futura LT Pro Book" panose="020B0802020204020204"/>
              </a:rPr>
              <a:t>Level</a:t>
            </a:r>
            <a:r>
              <a:rPr lang="fr-BE" sz="1100" b="1" dirty="0">
                <a:latin typeface="Futura LT Pro Book" panose="020B0802020204020204"/>
              </a:rPr>
              <a:t>: 20’ </a:t>
            </a:r>
          </a:p>
          <a:p>
            <a:pPr marL="171450" indent="-171450">
              <a:lnSpc>
                <a:spcPct val="150000"/>
              </a:lnSpc>
              <a:buFont typeface="Arial" panose="020B0604020202020204" pitchFamily="34" charset="0"/>
              <a:buChar char="•"/>
            </a:pPr>
            <a:r>
              <a:rPr lang="fr-BE" sz="1100" b="1" dirty="0">
                <a:latin typeface="Futura LT Pro Book" panose="020B0802020204020204"/>
              </a:rPr>
              <a:t>Registrations: 7 </a:t>
            </a:r>
            <a:r>
              <a:rPr lang="fr-BE" sz="1100" b="1" dirty="0" err="1">
                <a:latin typeface="Futura LT Pro Book" panose="020B0802020204020204"/>
              </a:rPr>
              <a:t>levels</a:t>
            </a:r>
            <a:r>
              <a:rPr lang="fr-BE" sz="1100" b="1" dirty="0">
                <a:latin typeface="Futura LT Pro Book" panose="020B0802020204020204"/>
              </a:rPr>
              <a:t>  </a:t>
            </a:r>
            <a:endParaRPr lang="en-US" sz="1100" b="1" dirty="0">
              <a:latin typeface="Futura LT Pro Book" panose="020B0802020204020204"/>
            </a:endParaRPr>
          </a:p>
          <a:p>
            <a:endParaRPr lang="en-US" sz="1100" b="1"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Unlimited re-entry allowed during registration period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Approx.15 % of the field will be paid.</a:t>
            </a:r>
          </a:p>
          <a:p>
            <a:endParaRPr lang="en-US" sz="1100" dirty="0">
              <a:latin typeface="Futura LT Pro Book" panose="020B0802020204020204"/>
            </a:endParaRPr>
          </a:p>
          <a:p>
            <a:pPr marL="171450" indent="-171450">
              <a:buFont typeface="Arial" panose="020B0604020202020204" pitchFamily="34" charset="0"/>
              <a:buChar char="•"/>
            </a:pPr>
            <a:r>
              <a:rPr lang="en-US" sz="1100" dirty="0">
                <a:latin typeface="Futura LT Pro Book" panose="020B0802020204020204"/>
              </a:rPr>
              <a:t>We reserve the right to change or alter any portion of the above structure. All tournaments may have a day added or subtracted at Tournament Director Discretion</a:t>
            </a:r>
          </a:p>
          <a:p>
            <a:endParaRPr lang="en-US" sz="1100" dirty="0">
              <a:latin typeface="Futura LT Pro Book" panose="020B0802020204020204"/>
            </a:endParaRPr>
          </a:p>
          <a:p>
            <a:endParaRPr lang="en-US" sz="1100" dirty="0">
              <a:latin typeface="Futura LT Pro Book" panose="020B0802020204020204"/>
            </a:endParaRPr>
          </a:p>
          <a:p>
            <a:endParaRPr lang="en-US" sz="1100" dirty="0">
              <a:latin typeface="Futura LT Pro Book" panose="020B0802020204020204"/>
            </a:endParaRPr>
          </a:p>
        </p:txBody>
      </p:sp>
      <p:graphicFrame>
        <p:nvGraphicFramePr>
          <p:cNvPr id="15" name="Tableau 21">
            <a:extLst>
              <a:ext uri="{FF2B5EF4-FFF2-40B4-BE49-F238E27FC236}">
                <a16:creationId xmlns:a16="http://schemas.microsoft.com/office/drawing/2014/main" id="{2203DFB1-923A-41B4-9070-F944A0EFD230}"/>
              </a:ext>
            </a:extLst>
          </p:cNvPr>
          <p:cNvGraphicFramePr>
            <a:graphicFrameLocks noGrp="1"/>
          </p:cNvGraphicFramePr>
          <p:nvPr>
            <p:extLst>
              <p:ext uri="{D42A27DB-BD31-4B8C-83A1-F6EECF244321}">
                <p14:modId xmlns:p14="http://schemas.microsoft.com/office/powerpoint/2010/main" val="3155461386"/>
              </p:ext>
            </p:extLst>
          </p:nvPr>
        </p:nvGraphicFramePr>
        <p:xfrm>
          <a:off x="448375" y="1771907"/>
          <a:ext cx="4985532" cy="8127042"/>
        </p:xfrm>
        <a:graphic>
          <a:graphicData uri="http://schemas.openxmlformats.org/drawingml/2006/table">
            <a:tbl>
              <a:tblPr firstRow="1" bandRow="1">
                <a:tableStyleId>{5DA37D80-6434-44D0-A028-1B22A696006F}</a:tableStyleId>
              </a:tblPr>
              <a:tblGrid>
                <a:gridCol w="466888">
                  <a:extLst>
                    <a:ext uri="{9D8B030D-6E8A-4147-A177-3AD203B41FA5}">
                      <a16:colId xmlns:a16="http://schemas.microsoft.com/office/drawing/2014/main" val="2515184964"/>
                    </a:ext>
                  </a:extLst>
                </a:gridCol>
                <a:gridCol w="676034">
                  <a:extLst>
                    <a:ext uri="{9D8B030D-6E8A-4147-A177-3AD203B41FA5}">
                      <a16:colId xmlns:a16="http://schemas.microsoft.com/office/drawing/2014/main" val="491640063"/>
                    </a:ext>
                  </a:extLst>
                </a:gridCol>
                <a:gridCol w="993734">
                  <a:extLst>
                    <a:ext uri="{9D8B030D-6E8A-4147-A177-3AD203B41FA5}">
                      <a16:colId xmlns:a16="http://schemas.microsoft.com/office/drawing/2014/main" val="3483577985"/>
                    </a:ext>
                  </a:extLst>
                </a:gridCol>
                <a:gridCol w="712219">
                  <a:extLst>
                    <a:ext uri="{9D8B030D-6E8A-4147-A177-3AD203B41FA5}">
                      <a16:colId xmlns:a16="http://schemas.microsoft.com/office/drawing/2014/main" val="1688834508"/>
                    </a:ext>
                  </a:extLst>
                </a:gridCol>
                <a:gridCol w="712219">
                  <a:extLst>
                    <a:ext uri="{9D8B030D-6E8A-4147-A177-3AD203B41FA5}">
                      <a16:colId xmlns:a16="http://schemas.microsoft.com/office/drawing/2014/main" val="552890845"/>
                    </a:ext>
                  </a:extLst>
                </a:gridCol>
                <a:gridCol w="712219">
                  <a:extLst>
                    <a:ext uri="{9D8B030D-6E8A-4147-A177-3AD203B41FA5}">
                      <a16:colId xmlns:a16="http://schemas.microsoft.com/office/drawing/2014/main" val="580870176"/>
                    </a:ext>
                  </a:extLst>
                </a:gridCol>
                <a:gridCol w="712219">
                  <a:extLst>
                    <a:ext uri="{9D8B030D-6E8A-4147-A177-3AD203B41FA5}">
                      <a16:colId xmlns:a16="http://schemas.microsoft.com/office/drawing/2014/main" val="2135129066"/>
                    </a:ext>
                  </a:extLst>
                </a:gridCol>
              </a:tblGrid>
              <a:tr h="480993">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Lvl</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Type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Small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Big Blind</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Ante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Duration</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tc>
                  <a:txBody>
                    <a:bodyPr/>
                    <a:lstStyle/>
                    <a:p>
                      <a:pPr algn="ctr" fontAlgn="ctr"/>
                      <a:r>
                        <a:rPr lang="fr-BE" sz="1100" b="1" u="none" strike="noStrike" cap="none" spc="0" dirty="0" err="1">
                          <a:ln w="0">
                            <a:noFill/>
                          </a:ln>
                          <a:solidFill>
                            <a:schemeClr val="bg1"/>
                          </a:solidFill>
                          <a:effectLst>
                            <a:outerShdw blurRad="38100" dist="19050" dir="2700000" algn="tl" rotWithShape="0">
                              <a:schemeClr val="dk1">
                                <a:alpha val="40000"/>
                              </a:schemeClr>
                            </a:outerShdw>
                          </a:effectLst>
                        </a:rPr>
                        <a:t>Expected</a:t>
                      </a:r>
                      <a:r>
                        <a:rPr lang="fr-BE" sz="1100" b="1" u="none" strike="noStrike" cap="none" spc="0" dirty="0">
                          <a:ln w="0">
                            <a:noFill/>
                          </a:ln>
                          <a:solidFill>
                            <a:schemeClr val="bg1"/>
                          </a:solidFill>
                          <a:effectLst>
                            <a:outerShdw blurRad="38100" dist="19050" dir="2700000" algn="tl" rotWithShape="0">
                              <a:schemeClr val="dk1">
                                <a:alpha val="40000"/>
                              </a:schemeClr>
                            </a:outerShdw>
                          </a:effectLst>
                        </a:rPr>
                        <a:t> time</a:t>
                      </a:r>
                      <a:endParaRPr lang="fr-BE" sz="1100" b="1" i="0" u="none" strike="noStrike" cap="none" spc="0" dirty="0">
                        <a:ln w="0">
                          <a:noFill/>
                        </a:ln>
                        <a:solidFill>
                          <a:schemeClr val="bg1"/>
                        </a:solidFill>
                        <a:effectLst>
                          <a:outerShdw blurRad="38100" dist="19050" dir="2700000" algn="tl" rotWithShape="0">
                            <a:schemeClr val="dk1">
                              <a:alpha val="40000"/>
                            </a:schemeClr>
                          </a:outerShdw>
                        </a:effectLst>
                        <a:latin typeface="Calibri" panose="020F0502020204030204" pitchFamily="34" charset="0"/>
                      </a:endParaRPr>
                    </a:p>
                  </a:txBody>
                  <a:tcPr marL="9525" marR="9525" marT="9525" marB="0" anchor="ctr" anchorCtr="1">
                    <a:solidFill>
                      <a:srgbClr val="801F4F"/>
                    </a:solidFill>
                  </a:tcPr>
                </a:tc>
                <a:extLst>
                  <a:ext uri="{0D108BD9-81ED-4DB2-BD59-A6C34878D82A}">
                    <a16:rowId xmlns:a16="http://schemas.microsoft.com/office/drawing/2014/main" val="930111153"/>
                  </a:ext>
                </a:extLst>
              </a:tr>
              <a:tr h="283187">
                <a:tc>
                  <a:txBody>
                    <a:bodyPr/>
                    <a:lstStyle/>
                    <a:p>
                      <a:pPr algn="ctr" fontAlgn="b"/>
                      <a:r>
                        <a:rPr lang="fr-BE"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19:00</a:t>
                      </a:r>
                    </a:p>
                  </a:txBody>
                  <a:tcPr marL="9525" marR="9525" marT="9525" marB="0" anchor="ctr"/>
                </a:tc>
                <a:extLst>
                  <a:ext uri="{0D108BD9-81ED-4DB2-BD59-A6C34878D82A}">
                    <a16:rowId xmlns:a16="http://schemas.microsoft.com/office/drawing/2014/main" val="4198266851"/>
                  </a:ext>
                </a:extLst>
              </a:tr>
              <a:tr h="283187">
                <a:tc>
                  <a:txBody>
                    <a:bodyPr/>
                    <a:lstStyle/>
                    <a:p>
                      <a:pPr algn="ctr" fontAlgn="b"/>
                      <a:r>
                        <a:rPr lang="fr-BE"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19:20</a:t>
                      </a:r>
                    </a:p>
                  </a:txBody>
                  <a:tcPr marL="9525" marR="9525" marT="9525" marB="0" anchor="ctr"/>
                </a:tc>
                <a:extLst>
                  <a:ext uri="{0D108BD9-81ED-4DB2-BD59-A6C34878D82A}">
                    <a16:rowId xmlns:a16="http://schemas.microsoft.com/office/drawing/2014/main" val="501222703"/>
                  </a:ext>
                </a:extLst>
              </a:tr>
              <a:tr h="283187">
                <a:tc>
                  <a:txBody>
                    <a:bodyPr/>
                    <a:lstStyle/>
                    <a:p>
                      <a:pPr algn="ctr" fontAlgn="b"/>
                      <a:r>
                        <a:rPr lang="fr-BE"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19:40</a:t>
                      </a:r>
                    </a:p>
                  </a:txBody>
                  <a:tcPr marL="9525" marR="9525" marT="9525" marB="0" anchor="ctr"/>
                </a:tc>
                <a:extLst>
                  <a:ext uri="{0D108BD9-81ED-4DB2-BD59-A6C34878D82A}">
                    <a16:rowId xmlns:a16="http://schemas.microsoft.com/office/drawing/2014/main" val="1576943415"/>
                  </a:ext>
                </a:extLst>
              </a:tr>
              <a:tr h="283187">
                <a:tc>
                  <a:txBody>
                    <a:bodyPr/>
                    <a:lstStyle/>
                    <a:p>
                      <a:pPr algn="ctr" fontAlgn="b"/>
                      <a:r>
                        <a:rPr lang="fr-BE" sz="11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1212608904"/>
                  </a:ext>
                </a:extLst>
              </a:tr>
              <a:tr h="283187">
                <a:tc>
                  <a:txBody>
                    <a:bodyPr/>
                    <a:lstStyle/>
                    <a:p>
                      <a:pPr algn="ctr" fontAlgn="b"/>
                      <a:r>
                        <a:rPr lang="fr-BE"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20:20</a:t>
                      </a:r>
                    </a:p>
                  </a:txBody>
                  <a:tcPr marL="9525" marR="9525" marT="9525" marB="0" anchor="ctr"/>
                </a:tc>
                <a:extLst>
                  <a:ext uri="{0D108BD9-81ED-4DB2-BD59-A6C34878D82A}">
                    <a16:rowId xmlns:a16="http://schemas.microsoft.com/office/drawing/2014/main" val="1269354116"/>
                  </a:ext>
                </a:extLst>
              </a:tr>
              <a:tr h="283187">
                <a:tc>
                  <a:txBody>
                    <a:bodyPr/>
                    <a:lstStyle/>
                    <a:p>
                      <a:pPr algn="ctr" fontAlgn="b"/>
                      <a:r>
                        <a:rPr lang="fr-BE"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20:40</a:t>
                      </a:r>
                    </a:p>
                  </a:txBody>
                  <a:tcPr marL="9525" marR="9525" marT="9525" marB="0" anchor="ctr"/>
                </a:tc>
                <a:extLst>
                  <a:ext uri="{0D108BD9-81ED-4DB2-BD59-A6C34878D82A}">
                    <a16:rowId xmlns:a16="http://schemas.microsoft.com/office/drawing/2014/main" val="3842575157"/>
                  </a:ext>
                </a:extLst>
              </a:tr>
              <a:tr h="283187">
                <a:tc>
                  <a:txBody>
                    <a:bodyPr/>
                    <a:lstStyle/>
                    <a:p>
                      <a:pPr algn="ctr" fontAlgn="b"/>
                      <a:r>
                        <a:rPr lang="fr-BE"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21:00</a:t>
                      </a:r>
                    </a:p>
                  </a:txBody>
                  <a:tcPr marL="9525" marR="9525" marT="9525" marB="0" anchor="ctr"/>
                </a:tc>
                <a:extLst>
                  <a:ext uri="{0D108BD9-81ED-4DB2-BD59-A6C34878D82A}">
                    <a16:rowId xmlns:a16="http://schemas.microsoft.com/office/drawing/2014/main" val="1758627912"/>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21:20</a:t>
                      </a:r>
                    </a:p>
                  </a:txBody>
                  <a:tcPr marL="9525" marR="9525" marT="9525" marB="0" anchor="ctr"/>
                </a:tc>
                <a:extLst>
                  <a:ext uri="{0D108BD9-81ED-4DB2-BD59-A6C34878D82A}">
                    <a16:rowId xmlns:a16="http://schemas.microsoft.com/office/drawing/2014/main" val="2430244576"/>
                  </a:ext>
                </a:extLst>
              </a:tr>
              <a:tr h="283187">
                <a:tc>
                  <a:txBody>
                    <a:bodyPr/>
                    <a:lstStyle/>
                    <a:p>
                      <a:pPr algn="ctr" fontAlgn="b"/>
                      <a:r>
                        <a:rPr lang="fr-BE"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21:40</a:t>
                      </a:r>
                    </a:p>
                  </a:txBody>
                  <a:tcPr marL="9525" marR="9525" marT="9525" marB="0" anchor="ctr"/>
                </a:tc>
                <a:extLst>
                  <a:ext uri="{0D108BD9-81ED-4DB2-BD59-A6C34878D82A}">
                    <a16:rowId xmlns:a16="http://schemas.microsoft.com/office/drawing/2014/main" val="1811956367"/>
                  </a:ext>
                </a:extLst>
              </a:tr>
              <a:tr h="283187">
                <a:tc>
                  <a:txBody>
                    <a:bodyPr/>
                    <a:lstStyle/>
                    <a:p>
                      <a:pPr algn="ctr" fontAlgn="b"/>
                      <a:r>
                        <a:rPr lang="fr-BE"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22:00</a:t>
                      </a:r>
                    </a:p>
                  </a:txBody>
                  <a:tcPr marL="9525" marR="9525" marT="9525" marB="0" anchor="ctr"/>
                </a:tc>
                <a:extLst>
                  <a:ext uri="{0D108BD9-81ED-4DB2-BD59-A6C34878D82A}">
                    <a16:rowId xmlns:a16="http://schemas.microsoft.com/office/drawing/2014/main" val="1803817933"/>
                  </a:ext>
                </a:extLst>
              </a:tr>
              <a:tr h="283187">
                <a:tc>
                  <a:txBody>
                    <a:bodyPr/>
                    <a:lstStyle/>
                    <a:p>
                      <a:pPr algn="ctr" fontAlgn="b"/>
                      <a:r>
                        <a:rPr lang="fr-BE"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22:20</a:t>
                      </a:r>
                    </a:p>
                  </a:txBody>
                  <a:tcPr marL="9525" marR="9525" marT="9525" marB="0" anchor="ctr"/>
                </a:tc>
                <a:extLst>
                  <a:ext uri="{0D108BD9-81ED-4DB2-BD59-A6C34878D82A}">
                    <a16:rowId xmlns:a16="http://schemas.microsoft.com/office/drawing/2014/main" val="3509672039"/>
                  </a:ext>
                </a:extLst>
              </a:tr>
              <a:tr h="283187">
                <a:tc>
                  <a:txBody>
                    <a:bodyPr/>
                    <a:lstStyle/>
                    <a:p>
                      <a:pPr algn="ctr" fontAlgn="b"/>
                      <a:r>
                        <a:rPr lang="fr-BE"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22:40</a:t>
                      </a:r>
                    </a:p>
                  </a:txBody>
                  <a:tcPr marL="9525" marR="9525" marT="9525" marB="0" anchor="ctr"/>
                </a:tc>
                <a:extLst>
                  <a:ext uri="{0D108BD9-81ED-4DB2-BD59-A6C34878D82A}">
                    <a16:rowId xmlns:a16="http://schemas.microsoft.com/office/drawing/2014/main" val="4128934311"/>
                  </a:ext>
                </a:extLst>
              </a:tr>
              <a:tr h="283187">
                <a:tc>
                  <a:txBody>
                    <a:bodyPr/>
                    <a:lstStyle/>
                    <a:p>
                      <a:pPr algn="ctr" fontAlgn="b"/>
                      <a:r>
                        <a:rPr lang="fr-BE"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23:00</a:t>
                      </a:r>
                    </a:p>
                  </a:txBody>
                  <a:tcPr marL="9525" marR="9525" marT="9525" marB="0" anchor="ctr"/>
                </a:tc>
                <a:extLst>
                  <a:ext uri="{0D108BD9-81ED-4DB2-BD59-A6C34878D82A}">
                    <a16:rowId xmlns:a16="http://schemas.microsoft.com/office/drawing/2014/main" val="48830347"/>
                  </a:ext>
                </a:extLst>
              </a:tr>
              <a:tr h="283187">
                <a:tc>
                  <a:txBody>
                    <a:bodyPr/>
                    <a:lstStyle/>
                    <a:p>
                      <a:pPr algn="ctr" fontAlgn="b"/>
                      <a:r>
                        <a:rPr lang="fr-BE"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23:20</a:t>
                      </a:r>
                    </a:p>
                  </a:txBody>
                  <a:tcPr marL="9525" marR="9525" marT="9525" marB="0" anchor="ctr"/>
                </a:tc>
                <a:extLst>
                  <a:ext uri="{0D108BD9-81ED-4DB2-BD59-A6C34878D82A}">
                    <a16:rowId xmlns:a16="http://schemas.microsoft.com/office/drawing/2014/main" val="3416522972"/>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23:40</a:t>
                      </a:r>
                    </a:p>
                  </a:txBody>
                  <a:tcPr marL="9525" marR="9525" marT="9525" marB="0" anchor="ctr"/>
                </a:tc>
                <a:extLst>
                  <a:ext uri="{0D108BD9-81ED-4DB2-BD59-A6C34878D82A}">
                    <a16:rowId xmlns:a16="http://schemas.microsoft.com/office/drawing/2014/main" val="1316217524"/>
                  </a:ext>
                </a:extLst>
              </a:tr>
              <a:tr h="283187">
                <a:tc>
                  <a:txBody>
                    <a:bodyPr/>
                    <a:lstStyle/>
                    <a:p>
                      <a:pPr algn="ctr" fontAlgn="b"/>
                      <a:r>
                        <a:rPr lang="fr-BE"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23:55</a:t>
                      </a:r>
                    </a:p>
                  </a:txBody>
                  <a:tcPr marL="9525" marR="9525" marT="9525" marB="0" anchor="ctr"/>
                </a:tc>
                <a:extLst>
                  <a:ext uri="{0D108BD9-81ED-4DB2-BD59-A6C34878D82A}">
                    <a16:rowId xmlns:a16="http://schemas.microsoft.com/office/drawing/2014/main" val="594060026"/>
                  </a:ext>
                </a:extLst>
              </a:tr>
              <a:tr h="283187">
                <a:tc>
                  <a:txBody>
                    <a:bodyPr/>
                    <a:lstStyle/>
                    <a:p>
                      <a:pPr algn="ctr" fontAlgn="b"/>
                      <a:r>
                        <a:rPr lang="fr-BE"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00:15</a:t>
                      </a:r>
                    </a:p>
                  </a:txBody>
                  <a:tcPr marL="9525" marR="9525" marT="9525" marB="0" anchor="ctr"/>
                </a:tc>
                <a:extLst>
                  <a:ext uri="{0D108BD9-81ED-4DB2-BD59-A6C34878D82A}">
                    <a16:rowId xmlns:a16="http://schemas.microsoft.com/office/drawing/2014/main" val="3252618299"/>
                  </a:ext>
                </a:extLst>
              </a:tr>
              <a:tr h="283187">
                <a:tc>
                  <a:txBody>
                    <a:bodyPr/>
                    <a:lstStyle/>
                    <a:p>
                      <a:pPr algn="ctr" fontAlgn="b"/>
                      <a:r>
                        <a:rPr lang="fr-BE" sz="1100" b="0"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00:35</a:t>
                      </a:r>
                    </a:p>
                  </a:txBody>
                  <a:tcPr marL="9525" marR="9525" marT="9525" marB="0" anchor="ctr"/>
                </a:tc>
                <a:extLst>
                  <a:ext uri="{0D108BD9-81ED-4DB2-BD59-A6C34878D82A}">
                    <a16:rowId xmlns:a16="http://schemas.microsoft.com/office/drawing/2014/main" val="676091085"/>
                  </a:ext>
                </a:extLst>
              </a:tr>
              <a:tr h="283187">
                <a:tc>
                  <a:txBody>
                    <a:bodyPr/>
                    <a:lstStyle/>
                    <a:p>
                      <a:pPr algn="ctr" fontAlgn="b"/>
                      <a:r>
                        <a:rPr lang="fr-BE" sz="1100" b="0"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00:55</a:t>
                      </a:r>
                    </a:p>
                  </a:txBody>
                  <a:tcPr marL="9525" marR="9525" marT="9525" marB="0" anchor="ctr"/>
                </a:tc>
                <a:extLst>
                  <a:ext uri="{0D108BD9-81ED-4DB2-BD59-A6C34878D82A}">
                    <a16:rowId xmlns:a16="http://schemas.microsoft.com/office/drawing/2014/main" val="927398122"/>
                  </a:ext>
                </a:extLst>
              </a:tr>
              <a:tr h="283187">
                <a:tc>
                  <a:txBody>
                    <a:bodyPr/>
                    <a:lstStyle/>
                    <a:p>
                      <a:pPr algn="ctr" fontAlgn="b"/>
                      <a:r>
                        <a:rPr lang="fr-BE"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12.000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01:15</a:t>
                      </a:r>
                    </a:p>
                  </a:txBody>
                  <a:tcPr marL="9525" marR="9525" marT="9525" marB="0" anchor="ctr"/>
                </a:tc>
                <a:extLst>
                  <a:ext uri="{0D108BD9-81ED-4DB2-BD59-A6C34878D82A}">
                    <a16:rowId xmlns:a16="http://schemas.microsoft.com/office/drawing/2014/main" val="2713022667"/>
                  </a:ext>
                </a:extLst>
              </a:tr>
              <a:tr h="283187">
                <a:tc>
                  <a:txBody>
                    <a:bodyPr/>
                    <a:lstStyle/>
                    <a:p>
                      <a:pPr algn="ctr" fontAlgn="b"/>
                      <a:r>
                        <a:rPr lang="fr-BE"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16.000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01:35</a:t>
                      </a:r>
                    </a:p>
                  </a:txBody>
                  <a:tcPr marL="9525" marR="9525" marT="9525" marB="0" anchor="ctr"/>
                </a:tc>
                <a:extLst>
                  <a:ext uri="{0D108BD9-81ED-4DB2-BD59-A6C34878D82A}">
                    <a16:rowId xmlns:a16="http://schemas.microsoft.com/office/drawing/2014/main" val="1585072637"/>
                  </a:ext>
                </a:extLst>
              </a:tr>
              <a:tr h="283187">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Break</a:t>
                      </a: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fr-B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01:55</a:t>
                      </a:r>
                    </a:p>
                  </a:txBody>
                  <a:tcPr marL="9525" marR="9525" marT="9525" marB="0" anchor="ctr"/>
                </a:tc>
                <a:extLst>
                  <a:ext uri="{0D108BD9-81ED-4DB2-BD59-A6C34878D82A}">
                    <a16:rowId xmlns:a16="http://schemas.microsoft.com/office/drawing/2014/main" val="4063068258"/>
                  </a:ext>
                </a:extLst>
              </a:tr>
              <a:tr h="283187">
                <a:tc>
                  <a:txBody>
                    <a:bodyPr/>
                    <a:lstStyle/>
                    <a:p>
                      <a:pPr algn="ctr" fontAlgn="b"/>
                      <a:r>
                        <a:rPr lang="fr-BE"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02:10</a:t>
                      </a:r>
                    </a:p>
                  </a:txBody>
                  <a:tcPr marL="9525" marR="9525" marT="9525" marB="0" anchor="ctr"/>
                </a:tc>
                <a:extLst>
                  <a:ext uri="{0D108BD9-81ED-4DB2-BD59-A6C34878D82A}">
                    <a16:rowId xmlns:a16="http://schemas.microsoft.com/office/drawing/2014/main" val="1803275270"/>
                  </a:ext>
                </a:extLst>
              </a:tr>
              <a:tr h="283187">
                <a:tc>
                  <a:txBody>
                    <a:bodyPr/>
                    <a:lstStyle/>
                    <a:p>
                      <a:pPr algn="ctr" fontAlgn="b"/>
                      <a:r>
                        <a:rPr lang="fr-BE"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15.000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02:30</a:t>
                      </a:r>
                    </a:p>
                  </a:txBody>
                  <a:tcPr marL="9525" marR="9525" marT="9525" marB="0" anchor="ctr"/>
                </a:tc>
                <a:extLst>
                  <a:ext uri="{0D108BD9-81ED-4DB2-BD59-A6C34878D82A}">
                    <a16:rowId xmlns:a16="http://schemas.microsoft.com/office/drawing/2014/main" val="2803985261"/>
                  </a:ext>
                </a:extLst>
              </a:tr>
              <a:tr h="283187">
                <a:tc>
                  <a:txBody>
                    <a:bodyPr/>
                    <a:lstStyle/>
                    <a:p>
                      <a:pPr algn="ctr" fontAlgn="b"/>
                      <a:r>
                        <a:rPr lang="fr-BE"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02:50</a:t>
                      </a:r>
                    </a:p>
                  </a:txBody>
                  <a:tcPr marL="9525" marR="9525" marT="9525" marB="0" anchor="ctr"/>
                </a:tc>
                <a:extLst>
                  <a:ext uri="{0D108BD9-81ED-4DB2-BD59-A6C34878D82A}">
                    <a16:rowId xmlns:a16="http://schemas.microsoft.com/office/drawing/2014/main" val="3644401258"/>
                  </a:ext>
                </a:extLst>
              </a:tr>
              <a:tr h="283187">
                <a:tc>
                  <a:txBody>
                    <a:bodyPr/>
                    <a:lstStyle/>
                    <a:p>
                      <a:pPr algn="ctr" fontAlgn="b"/>
                      <a:r>
                        <a:rPr lang="fr-BE" sz="11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30.000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60.000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03:10</a:t>
                      </a:r>
                    </a:p>
                  </a:txBody>
                  <a:tcPr marL="9525" marR="9525" marT="9525" marB="0" anchor="ctr"/>
                </a:tc>
                <a:extLst>
                  <a:ext uri="{0D108BD9-81ED-4DB2-BD59-A6C34878D82A}">
                    <a16:rowId xmlns:a16="http://schemas.microsoft.com/office/drawing/2014/main" val="3579936753"/>
                  </a:ext>
                </a:extLst>
              </a:tr>
              <a:tr h="283187">
                <a:tc>
                  <a:txBody>
                    <a:bodyPr/>
                    <a:lstStyle/>
                    <a:p>
                      <a:pPr algn="ctr" fontAlgn="b"/>
                      <a:r>
                        <a:rPr lang="fr-BE" sz="11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Level</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40.000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80.000</a:t>
                      </a:r>
                    </a:p>
                  </a:txBody>
                  <a:tcPr marL="9525" marR="9525" marT="9525" marB="0" anchor="ctr"/>
                </a:tc>
                <a:tc>
                  <a:txBody>
                    <a:bodyPr/>
                    <a:lstStyle/>
                    <a:p>
                      <a:pPr algn="ctr" fontAlgn="b"/>
                      <a:r>
                        <a:rPr lang="fr-BE" sz="1100" b="0" i="0" u="none" strike="noStrike">
                          <a:solidFill>
                            <a:srgbClr val="000000"/>
                          </a:solidFill>
                          <a:effectLst/>
                          <a:latin typeface="Calibri" panose="020F0502020204030204" pitchFamily="34" charset="0"/>
                        </a:rPr>
                        <a:t>20 min.</a:t>
                      </a:r>
                    </a:p>
                  </a:txBody>
                  <a:tcPr marL="9525" marR="9525" marT="9525" marB="0" anchor="ctr"/>
                </a:tc>
                <a:tc>
                  <a:txBody>
                    <a:bodyPr/>
                    <a:lstStyle/>
                    <a:p>
                      <a:pPr algn="ctr" fontAlgn="b"/>
                      <a:r>
                        <a:rPr lang="fr-BE" sz="1100" b="0" i="0" u="none" strike="noStrike" dirty="0">
                          <a:solidFill>
                            <a:srgbClr val="000000"/>
                          </a:solidFill>
                          <a:effectLst/>
                          <a:latin typeface="Calibri" panose="020F0502020204030204" pitchFamily="34" charset="0"/>
                        </a:rPr>
                        <a:t>03:30</a:t>
                      </a:r>
                    </a:p>
                  </a:txBody>
                  <a:tcPr marL="9525" marR="9525" marT="9525" marB="0" anchor="ctr"/>
                </a:tc>
                <a:extLst>
                  <a:ext uri="{0D108BD9-81ED-4DB2-BD59-A6C34878D82A}">
                    <a16:rowId xmlns:a16="http://schemas.microsoft.com/office/drawing/2014/main" val="1491699157"/>
                  </a:ext>
                </a:extLst>
              </a:tr>
            </a:tbl>
          </a:graphicData>
        </a:graphic>
      </p:graphicFrame>
      <p:pic>
        <p:nvPicPr>
          <p:cNvPr id="3" name="Image 2" descr="Une image contenant texte, Police, Graphique, graphisme&#10;&#10;Description générée automatiquement">
            <a:extLst>
              <a:ext uri="{FF2B5EF4-FFF2-40B4-BE49-F238E27FC236}">
                <a16:creationId xmlns:a16="http://schemas.microsoft.com/office/drawing/2014/main" id="{B33EF260-8429-B2B6-3623-EF05A58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0" y="11314873"/>
            <a:ext cx="3425954" cy="1497359"/>
          </a:xfrm>
          <a:prstGeom prst="rect">
            <a:avLst/>
          </a:prstGeom>
        </p:spPr>
      </p:pic>
      <p:pic>
        <p:nvPicPr>
          <p:cNvPr id="6" name="Image 5">
            <a:extLst>
              <a:ext uri="{FF2B5EF4-FFF2-40B4-BE49-F238E27FC236}">
                <a16:creationId xmlns:a16="http://schemas.microsoft.com/office/drawing/2014/main" id="{7E9270A8-EBFC-794F-A12B-4EBBBF2B28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1015" y="248383"/>
            <a:ext cx="1561810" cy="989718"/>
          </a:xfrm>
          <a:prstGeom prst="rect">
            <a:avLst/>
          </a:prstGeom>
        </p:spPr>
      </p:pic>
    </p:spTree>
    <p:extLst>
      <p:ext uri="{BB962C8B-B14F-4D97-AF65-F5344CB8AC3E}">
        <p14:creationId xmlns:p14="http://schemas.microsoft.com/office/powerpoint/2010/main" val="343114286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3013FCC980224B9738476FF6819057" ma:contentTypeVersion="6" ma:contentTypeDescription="Create a new document." ma:contentTypeScope="" ma:versionID="3ff99cefa7143a56d397fb546584ab11">
  <xsd:schema xmlns:xsd="http://www.w3.org/2001/XMLSchema" xmlns:xs="http://www.w3.org/2001/XMLSchema" xmlns:p="http://schemas.microsoft.com/office/2006/metadata/properties" xmlns:ns3="6ca5a206-7fcf-4a25-a910-f5d4117f166d" targetNamespace="http://schemas.microsoft.com/office/2006/metadata/properties" ma:root="true" ma:fieldsID="637c1328f720e9d7f994d9f0b67e3698" ns3:_="">
    <xsd:import namespace="6ca5a206-7fcf-4a25-a910-f5d4117f166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a5a206-7fcf-4a25-a910-f5d4117f16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74A10F-9488-4508-B4B2-2644D0753EFE}">
  <ds:schemaRefs>
    <ds:schemaRef ds:uri="http://schemas.microsoft.com/office/2006/documentManagement/types"/>
    <ds:schemaRef ds:uri="http://purl.org/dc/dcmitype/"/>
    <ds:schemaRef ds:uri="http://schemas.openxmlformats.org/package/2006/metadata/core-properties"/>
    <ds:schemaRef ds:uri="http://purl.org/dc/terms/"/>
    <ds:schemaRef ds:uri="http://schemas.microsoft.com/office/2006/metadata/properties"/>
    <ds:schemaRef ds:uri="http://purl.org/dc/elements/1.1/"/>
    <ds:schemaRef ds:uri="http://schemas.microsoft.com/office/infopath/2007/PartnerControls"/>
    <ds:schemaRef ds:uri="6ca5a206-7fcf-4a25-a910-f5d4117f166d"/>
    <ds:schemaRef ds:uri="http://www.w3.org/XML/1998/namespace"/>
  </ds:schemaRefs>
</ds:datastoreItem>
</file>

<file path=customXml/itemProps2.xml><?xml version="1.0" encoding="utf-8"?>
<ds:datastoreItem xmlns:ds="http://schemas.openxmlformats.org/officeDocument/2006/customXml" ds:itemID="{1832E0CE-2413-42C4-9BAB-97C2CAEF6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a5a206-7fcf-4a25-a910-f5d4117f16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67B144-D19F-4ED9-A9C8-C0D328F4E5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55333</TotalTime>
  <Words>5592</Words>
  <Application>Microsoft Office PowerPoint</Application>
  <PresentationFormat>A3 (297 x 420 mm)</PresentationFormat>
  <Paragraphs>3299</Paragraphs>
  <Slides>20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Calibri Light</vt:lpstr>
      <vt:lpstr>Futura LT Pro Book</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Titouan Vesters</dc:creator>
  <cp:lastModifiedBy>Gregory Puissant</cp:lastModifiedBy>
  <cp:revision>171</cp:revision>
  <cp:lastPrinted>2024-06-17T12:04:15Z</cp:lastPrinted>
  <dcterms:created xsi:type="dcterms:W3CDTF">2019-10-31T15:07:00Z</dcterms:created>
  <dcterms:modified xsi:type="dcterms:W3CDTF">2024-07-26T17:30:08Z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0x010100583013FCC980224B9738476FF6819057</vt:lpwstr>
  </property>
</Properties>
</file>